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4"/>
  </p:sldMasterIdLst>
  <p:notesMasterIdLst>
    <p:notesMasterId r:id="rId13"/>
  </p:notesMasterIdLst>
  <p:handoutMasterIdLst>
    <p:handoutMasterId r:id="rId14"/>
  </p:handoutMasterIdLst>
  <p:sldIdLst>
    <p:sldId id="292" r:id="rId5"/>
    <p:sldId id="294" r:id="rId6"/>
    <p:sldId id="299" r:id="rId7"/>
    <p:sldId id="296" r:id="rId8"/>
    <p:sldId id="300" r:id="rId9"/>
    <p:sldId id="298" r:id="rId10"/>
    <p:sldId id="297" r:id="rId11"/>
    <p:sldId id="293" r:id="rId12"/>
  </p:sldIdLst>
  <p:sldSz cx="12192000" cy="6858000"/>
  <p:notesSz cx="6858000" cy="9144000"/>
  <p:defaultTextStyle>
    <a:defPPr rtl="0">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5082"/>
    <a:srgbClr val="F3E068"/>
    <a:srgbClr val="E98B0D"/>
    <a:srgbClr val="0037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Stile me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103" autoAdjust="0"/>
    <p:restoredTop sz="94639" autoAdjust="0"/>
  </p:normalViewPr>
  <p:slideViewPr>
    <p:cSldViewPr snapToGrid="0">
      <p:cViewPr>
        <p:scale>
          <a:sx n="88" d="100"/>
          <a:sy n="88" d="100"/>
        </p:scale>
        <p:origin x="360" y="888"/>
      </p:cViewPr>
      <p:guideLst/>
    </p:cSldViewPr>
  </p:slideViewPr>
  <p:notesTextViewPr>
    <p:cViewPr>
      <p:scale>
        <a:sx n="1" d="1"/>
        <a:sy n="1" d="1"/>
      </p:scale>
      <p:origin x="0" y="0"/>
    </p:cViewPr>
  </p:notesTextViewPr>
  <p:notesViewPr>
    <p:cSldViewPr snapToGrid="0">
      <p:cViewPr varScale="1">
        <p:scale>
          <a:sx n="89" d="100"/>
          <a:sy n="89" d="100"/>
        </p:scale>
        <p:origin x="3798"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623AA0E9-8CD0-4A6E-A65E-A06028B83FE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it-IT" dirty="0"/>
          </a:p>
        </p:txBody>
      </p:sp>
      <p:sp>
        <p:nvSpPr>
          <p:cNvPr id="3" name="Segnaposto data 2">
            <a:extLst>
              <a:ext uri="{FF2B5EF4-FFF2-40B4-BE49-F238E27FC236}">
                <a16:creationId xmlns:a16="http://schemas.microsoft.com/office/drawing/2014/main" id="{D5E2408B-C9AB-4665-AC99-B057BD0A43D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36FC0A7B-6666-4F41-AD03-C74B76B10001}" type="datetime1">
              <a:rPr lang="it-IT" smtClean="0"/>
              <a:t>31/03/24</a:t>
            </a:fld>
            <a:endParaRPr lang="it-IT" dirty="0"/>
          </a:p>
        </p:txBody>
      </p:sp>
      <p:sp>
        <p:nvSpPr>
          <p:cNvPr id="4" name="Segnaposto piè di pagina 3">
            <a:extLst>
              <a:ext uri="{FF2B5EF4-FFF2-40B4-BE49-F238E27FC236}">
                <a16:creationId xmlns:a16="http://schemas.microsoft.com/office/drawing/2014/main" id="{8CD1B215-531B-4869-BD98-BD3B1390B1C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it-IT" dirty="0"/>
          </a:p>
        </p:txBody>
      </p:sp>
      <p:sp>
        <p:nvSpPr>
          <p:cNvPr id="5" name="Segnaposto numero diapositiva 4">
            <a:extLst>
              <a:ext uri="{FF2B5EF4-FFF2-40B4-BE49-F238E27FC236}">
                <a16:creationId xmlns:a16="http://schemas.microsoft.com/office/drawing/2014/main" id="{60B53F21-4D67-455D-8074-E9E6EC26FAC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52858E0-3D38-47B7-97D4-4FE08D90D359}" type="slidenum">
              <a:rPr lang="it-IT" smtClean="0"/>
              <a:t>‹N›</a:t>
            </a:fld>
            <a:endParaRPr lang="it-IT" dirty="0"/>
          </a:p>
        </p:txBody>
      </p:sp>
    </p:spTree>
    <p:extLst>
      <p:ext uri="{BB962C8B-B14F-4D97-AF65-F5344CB8AC3E}">
        <p14:creationId xmlns:p14="http://schemas.microsoft.com/office/powerpoint/2010/main" val="28214433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it-IT" noProof="0" dirty="0"/>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0E367B-2E0B-461C-8280-86016408BD7C}" type="datetime1">
              <a:rPr lang="it-IT" smtClean="0"/>
              <a:pPr/>
              <a:t>31/03/24</a:t>
            </a:fld>
            <a:endParaRPr lang="it-IT" dirty="0"/>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it-IT" noProof="0" dirty="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it-IT" noProof="0" dirty="0"/>
              <a:t>Fare clic per modificare gli stili del testo dello schema</a:t>
            </a:r>
          </a:p>
          <a:p>
            <a:pPr lvl="1" rtl="0"/>
            <a:r>
              <a:rPr lang="it-IT" noProof="0" dirty="0"/>
              <a:t>Secondo livello</a:t>
            </a:r>
          </a:p>
          <a:p>
            <a:pPr lvl="2" rtl="0"/>
            <a:r>
              <a:rPr lang="it-IT" noProof="0" dirty="0"/>
              <a:t>Terzo livello</a:t>
            </a:r>
          </a:p>
          <a:p>
            <a:pPr lvl="3" rtl="0"/>
            <a:r>
              <a:rPr lang="it-IT" noProof="0" dirty="0"/>
              <a:t>Quarto livello</a:t>
            </a:r>
          </a:p>
          <a:p>
            <a:pPr lvl="4" rtl="0"/>
            <a:r>
              <a:rPr lang="it-IT" noProof="0" dirty="0"/>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it-IT" noProof="0" dirty="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284ECAD9-32EE-4091-BDA5-6BD15ACC5E58}" type="slidenum">
              <a:rPr lang="it-IT" noProof="0" smtClean="0"/>
              <a:t>‹N›</a:t>
            </a:fld>
            <a:endParaRPr lang="it-IT" noProof="0" dirty="0"/>
          </a:p>
        </p:txBody>
      </p:sp>
    </p:spTree>
    <p:extLst>
      <p:ext uri="{BB962C8B-B14F-4D97-AF65-F5344CB8AC3E}">
        <p14:creationId xmlns:p14="http://schemas.microsoft.com/office/powerpoint/2010/main" val="1106618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titolo">
    <p:spTree>
      <p:nvGrpSpPr>
        <p:cNvPr id="1" name=""/>
        <p:cNvGrpSpPr/>
        <p:nvPr/>
      </p:nvGrpSpPr>
      <p:grpSpPr>
        <a:xfrm>
          <a:off x="0" y="0"/>
          <a:ext cx="0" cy="0"/>
          <a:chOff x="0" y="0"/>
          <a:chExt cx="0" cy="0"/>
        </a:xfrm>
      </p:grpSpPr>
      <p:sp>
        <p:nvSpPr>
          <p:cNvPr id="11" name="Segnaposto immagine 9">
            <a:extLst>
              <a:ext uri="{FF2B5EF4-FFF2-40B4-BE49-F238E27FC236}">
                <a16:creationId xmlns:a16="http://schemas.microsoft.com/office/drawing/2014/main" id="{D1D313A2-A4D4-40DF-A0C2-C29F64168525}"/>
              </a:ext>
            </a:extLst>
          </p:cNvPr>
          <p:cNvSpPr>
            <a:spLocks noGrp="1"/>
          </p:cNvSpPr>
          <p:nvPr>
            <p:ph type="pic" sz="quarter" idx="13"/>
          </p:nvPr>
        </p:nvSpPr>
        <p:spPr>
          <a:xfrm>
            <a:off x="0" y="0"/>
            <a:ext cx="12192000" cy="6858000"/>
          </a:xfrm>
        </p:spPr>
        <p:txBody>
          <a:bodyPr rtlCol="0"/>
          <a:lstStyle/>
          <a:p>
            <a:pPr rtl="0"/>
            <a:r>
              <a:rPr lang="it-IT" noProof="0"/>
              <a:t>Fare clic sull'icona per inserire un'immagine</a:t>
            </a:r>
            <a:endParaRPr lang="it-IT" noProof="0" dirty="0"/>
          </a:p>
        </p:txBody>
      </p:sp>
      <p:sp>
        <p:nvSpPr>
          <p:cNvPr id="4" name="Segnaposto data 3">
            <a:extLst>
              <a:ext uri="{FF2B5EF4-FFF2-40B4-BE49-F238E27FC236}">
                <a16:creationId xmlns:a16="http://schemas.microsoft.com/office/drawing/2014/main" id="{9925CCF1-92C0-4AF3-BFAF-4921631915AB}"/>
              </a:ext>
            </a:extLst>
          </p:cNvPr>
          <p:cNvSpPr>
            <a:spLocks noGrp="1"/>
          </p:cNvSpPr>
          <p:nvPr>
            <p:ph type="dt" sz="half" idx="10"/>
          </p:nvPr>
        </p:nvSpPr>
        <p:spPr/>
        <p:txBody>
          <a:bodyPr rtlCol="0"/>
          <a:lstStyle/>
          <a:p>
            <a:pPr rtl="0"/>
            <a:fld id="{54DB44FF-F9B4-4E5D-9888-DD07079D4562}" type="datetime1">
              <a:rPr lang="it-IT" noProof="0" smtClean="0"/>
              <a:t>31/03/24</a:t>
            </a:fld>
            <a:endParaRPr lang="it-IT" noProof="0" dirty="0"/>
          </a:p>
        </p:txBody>
      </p:sp>
      <p:sp>
        <p:nvSpPr>
          <p:cNvPr id="5" name="Segnaposto piè di pagina 4">
            <a:extLst>
              <a:ext uri="{FF2B5EF4-FFF2-40B4-BE49-F238E27FC236}">
                <a16:creationId xmlns:a16="http://schemas.microsoft.com/office/drawing/2014/main" id="{051A78A9-3DFF-4937-A9F2-5D8CF495F367}"/>
              </a:ext>
            </a:extLst>
          </p:cNvPr>
          <p:cNvSpPr>
            <a:spLocks noGrp="1"/>
          </p:cNvSpPr>
          <p:nvPr>
            <p:ph type="ftr" sz="quarter" idx="11"/>
          </p:nvPr>
        </p:nvSpPr>
        <p:spPr/>
        <p:txBody>
          <a:bodyPr rtlCol="0"/>
          <a:lstStyle/>
          <a:p>
            <a:pPr rtl="0"/>
            <a:r>
              <a:rPr lang="it-IT" noProof="0" dirty="0"/>
              <a:t>Piè di pagina</a:t>
            </a:r>
          </a:p>
        </p:txBody>
      </p:sp>
      <p:sp>
        <p:nvSpPr>
          <p:cNvPr id="6" name="Segnaposto numero diapositiva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rtlCol="0"/>
          <a:lstStyle/>
          <a:p>
            <a:pPr rtl="0"/>
            <a:fld id="{3A98EE3D-8CD1-4C3F-BD1C-C98C9596463C}" type="slidenum">
              <a:rPr lang="it-IT" noProof="0" smtClean="0"/>
              <a:t>‹N›</a:t>
            </a:fld>
            <a:endParaRPr lang="it-IT" noProof="0" dirty="0"/>
          </a:p>
        </p:txBody>
      </p:sp>
      <p:sp>
        <p:nvSpPr>
          <p:cNvPr id="3" name="Sottotitolo 2"/>
          <p:cNvSpPr>
            <a:spLocks noGrp="1"/>
          </p:cNvSpPr>
          <p:nvPr>
            <p:ph type="subTitle" idx="1"/>
          </p:nvPr>
        </p:nvSpPr>
        <p:spPr>
          <a:xfrm>
            <a:off x="1212850" y="4508500"/>
            <a:ext cx="5118100" cy="1279652"/>
          </a:xfrm>
        </p:spPr>
        <p:txBody>
          <a:bodyPr lIns="91440" rIns="91440" rtlCol="0">
            <a:normAutofit/>
          </a:bodyPr>
          <a:lstStyle>
            <a:lvl1pPr marL="0" indent="0" algn="l">
              <a:buNone/>
              <a:defRPr sz="2400" cap="all" spc="200" baseline="0">
                <a:solidFill>
                  <a:schemeClr val="bg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rtl="0"/>
            <a:r>
              <a:rPr lang="it-IT" noProof="0"/>
              <a:t>Fare clic per modificare lo stile del sottotitolo dello schema</a:t>
            </a:r>
            <a:endParaRPr lang="it-IT" noProof="0" dirty="0"/>
          </a:p>
        </p:txBody>
      </p:sp>
      <p:sp>
        <p:nvSpPr>
          <p:cNvPr id="2" name="Titolo 1"/>
          <p:cNvSpPr>
            <a:spLocks noGrp="1"/>
          </p:cNvSpPr>
          <p:nvPr>
            <p:ph type="ctrTitle"/>
          </p:nvPr>
        </p:nvSpPr>
        <p:spPr>
          <a:xfrm>
            <a:off x="1212850" y="2057400"/>
            <a:ext cx="5118100" cy="1929066"/>
          </a:xfrm>
        </p:spPr>
        <p:txBody>
          <a:bodyPr rtlCol="0" anchor="b">
            <a:noAutofit/>
          </a:bodyPr>
          <a:lstStyle>
            <a:lvl1pPr algn="l">
              <a:lnSpc>
                <a:spcPct val="90000"/>
              </a:lnSpc>
              <a:defRPr sz="5400" b="1" spc="-50" baseline="0">
                <a:solidFill>
                  <a:schemeClr val="bg1"/>
                </a:solidFill>
                <a:latin typeface="+mn-lt"/>
              </a:defRPr>
            </a:lvl1pPr>
          </a:lstStyle>
          <a:p>
            <a:pPr rtl="0"/>
            <a:r>
              <a:rPr lang="it-IT" noProof="0"/>
              <a:t>Fare clic per modificare lo stile del titolo dello schema</a:t>
            </a:r>
            <a:endParaRPr lang="it-IT" noProof="0" dirty="0"/>
          </a:p>
        </p:txBody>
      </p:sp>
    </p:spTree>
    <p:extLst>
      <p:ext uri="{BB962C8B-B14F-4D97-AF65-F5344CB8AC3E}">
        <p14:creationId xmlns:p14="http://schemas.microsoft.com/office/powerpoint/2010/main" val="672700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0" name="Parallelogramma 14">
            <a:extLst>
              <a:ext uri="{FF2B5EF4-FFF2-40B4-BE49-F238E27FC236}">
                <a16:creationId xmlns:a16="http://schemas.microsoft.com/office/drawing/2014/main" id="{BA60C70F-7EE5-4927-B922-88B1C47FADB9}"/>
              </a:ext>
            </a:extLst>
          </p:cNvPr>
          <p:cNvSpPr/>
          <p:nvPr userDrawn="1"/>
        </p:nvSpPr>
        <p:spPr>
          <a:xfrm>
            <a:off x="7448550"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sp>
        <p:nvSpPr>
          <p:cNvPr id="8" name="Rettangolo 7">
            <a:extLst>
              <a:ext uri="{FF2B5EF4-FFF2-40B4-BE49-F238E27FC236}">
                <a16:creationId xmlns:a16="http://schemas.microsoft.com/office/drawing/2014/main" id="{16D90D66-BCB9-4229-A829-628874352AC0}"/>
              </a:ext>
            </a:extLst>
          </p:cNvPr>
          <p:cNvSpPr/>
          <p:nvPr/>
        </p:nvSpPr>
        <p:spPr>
          <a:xfrm>
            <a:off x="16" y="0"/>
            <a:ext cx="4654296" cy="58642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1092200" y="786383"/>
            <a:ext cx="3068833" cy="2093975"/>
          </a:xfrm>
        </p:spPr>
        <p:txBody>
          <a:bodyPr rtlCol="0" anchor="b">
            <a:normAutofit/>
          </a:bodyPr>
          <a:lstStyle>
            <a:lvl1pPr>
              <a:lnSpc>
                <a:spcPct val="90000"/>
              </a:lnSpc>
              <a:defRPr sz="3600" b="0">
                <a:solidFill>
                  <a:srgbClr val="FFFFFF"/>
                </a:solidFill>
              </a:defRPr>
            </a:lvl1pPr>
          </a:lstStyle>
          <a:p>
            <a:pPr rtl="0"/>
            <a:r>
              <a:rPr lang="it-IT" noProof="0"/>
              <a:t>Fare clic per modificare lo stile del titolo dello schema</a:t>
            </a:r>
            <a:endParaRPr lang="it-IT" noProof="0" dirty="0"/>
          </a:p>
        </p:txBody>
      </p:sp>
      <p:sp>
        <p:nvSpPr>
          <p:cNvPr id="3" name="Segnaposto contenuto 2"/>
          <p:cNvSpPr>
            <a:spLocks noGrp="1"/>
          </p:cNvSpPr>
          <p:nvPr>
            <p:ph idx="1"/>
          </p:nvPr>
        </p:nvSpPr>
        <p:spPr>
          <a:xfrm>
            <a:off x="5458984" y="812800"/>
            <a:ext cx="5713841" cy="4868609"/>
          </a:xfrm>
        </p:spPr>
        <p:txBody>
          <a:bodyPr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4" name="Segnaposto testo 3"/>
          <p:cNvSpPr>
            <a:spLocks noGrp="1"/>
          </p:cNvSpPr>
          <p:nvPr>
            <p:ph type="body" sz="half" idx="2" hasCustomPrompt="1"/>
          </p:nvPr>
        </p:nvSpPr>
        <p:spPr>
          <a:xfrm>
            <a:off x="1092200" y="3043050"/>
            <a:ext cx="3068832" cy="2638359"/>
          </a:xfrm>
        </p:spPr>
        <p:txBody>
          <a:bodyPr lIns="91440" rIns="91440" rtlCol="0">
            <a:normAutofit/>
          </a:bodyPr>
          <a:lstStyle>
            <a:lvl1pPr marL="0" indent="0" rtl="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noProof="0" dirty="0"/>
              <a:t>Fare clic per modificare gli stili del testo dello schema</a:t>
            </a:r>
          </a:p>
        </p:txBody>
      </p:sp>
      <p:sp>
        <p:nvSpPr>
          <p:cNvPr id="9" name="Rettangolo 8">
            <a:extLst>
              <a:ext uri="{FF2B5EF4-FFF2-40B4-BE49-F238E27FC236}">
                <a16:creationId xmlns:a16="http://schemas.microsoft.com/office/drawing/2014/main" id="{4DC51BA7-A5A7-4A7F-A707-DBBDEA7705F3}"/>
              </a:ext>
            </a:extLst>
          </p:cNvPr>
          <p:cNvSpPr/>
          <p:nvPr userDrawn="1"/>
        </p:nvSpPr>
        <p:spPr>
          <a:xfrm>
            <a:off x="0" y="1397000"/>
            <a:ext cx="1036320" cy="132948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11" name="Rettangolo 10">
            <a:extLst>
              <a:ext uri="{FF2B5EF4-FFF2-40B4-BE49-F238E27FC236}">
                <a16:creationId xmlns:a16="http://schemas.microsoft.com/office/drawing/2014/main" id="{D23174BA-29D0-4C1A-95C9-5A86FD25E47A}"/>
              </a:ext>
            </a:extLst>
          </p:cNvPr>
          <p:cNvSpPr/>
          <p:nvPr userDrawn="1"/>
        </p:nvSpPr>
        <p:spPr>
          <a:xfrm>
            <a:off x="5458983" y="624142"/>
            <a:ext cx="5713840" cy="1256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12" name="Segnaposto data 1">
            <a:extLst>
              <a:ext uri="{FF2B5EF4-FFF2-40B4-BE49-F238E27FC236}">
                <a16:creationId xmlns:a16="http://schemas.microsoft.com/office/drawing/2014/main" id="{F417C55D-4AE8-427B-A32E-9F54E007E686}"/>
              </a:ext>
            </a:extLst>
          </p:cNvPr>
          <p:cNvSpPr>
            <a:spLocks noGrp="1"/>
          </p:cNvSpPr>
          <p:nvPr>
            <p:ph type="dt" sz="half" idx="10"/>
          </p:nvPr>
        </p:nvSpPr>
        <p:spPr>
          <a:xfrm>
            <a:off x="6834126" y="6446838"/>
            <a:ext cx="2584850" cy="365125"/>
          </a:xfrm>
        </p:spPr>
        <p:txBody>
          <a:bodyPr rtlCol="0"/>
          <a:lstStyle>
            <a:lvl1pPr>
              <a:defRPr>
                <a:solidFill>
                  <a:schemeClr val="tx1">
                    <a:lumMod val="75000"/>
                    <a:lumOff val="25000"/>
                  </a:schemeClr>
                </a:solidFill>
              </a:defRPr>
            </a:lvl1pPr>
          </a:lstStyle>
          <a:p>
            <a:pPr rtl="0"/>
            <a:fld id="{09251FC1-1A75-47DA-9A6E-B43CF6E86A62}" type="datetime1">
              <a:rPr lang="it-IT" noProof="0" smtClean="0"/>
              <a:t>31/03/24</a:t>
            </a:fld>
            <a:endParaRPr lang="it-IT" noProof="0" dirty="0"/>
          </a:p>
        </p:txBody>
      </p:sp>
      <p:sp>
        <p:nvSpPr>
          <p:cNvPr id="14" name="Segnaposto numero diapositiva 3">
            <a:extLst>
              <a:ext uri="{FF2B5EF4-FFF2-40B4-BE49-F238E27FC236}">
                <a16:creationId xmlns:a16="http://schemas.microsoft.com/office/drawing/2014/main" id="{B45E789F-2E61-4EC0-8973-681625FE518F}"/>
              </a:ext>
            </a:extLst>
          </p:cNvPr>
          <p:cNvSpPr>
            <a:spLocks noGrp="1"/>
          </p:cNvSpPr>
          <p:nvPr>
            <p:ph type="sldNum" sz="quarter" idx="12"/>
          </p:nvPr>
        </p:nvSpPr>
        <p:spPr>
          <a:xfrm>
            <a:off x="10375670" y="6446838"/>
            <a:ext cx="780010" cy="365125"/>
          </a:xfrm>
        </p:spPr>
        <p:txBody>
          <a:bodyPr rtlCol="0"/>
          <a:lstStyle>
            <a:lvl1pPr>
              <a:defRPr>
                <a:solidFill>
                  <a:schemeClr val="tx1">
                    <a:lumMod val="75000"/>
                    <a:lumOff val="25000"/>
                  </a:schemeClr>
                </a:solidFill>
              </a:defRPr>
            </a:lvl1pPr>
          </a:lstStyle>
          <a:p>
            <a:pPr rtl="0"/>
            <a:fld id="{3A98EE3D-8CD1-4C3F-BD1C-C98C9596463C}" type="slidenum">
              <a:rPr lang="it-IT" noProof="0" smtClean="0"/>
              <a:pPr/>
              <a:t>‹N›</a:t>
            </a:fld>
            <a:endParaRPr lang="it-IT" noProof="0" dirty="0"/>
          </a:p>
        </p:txBody>
      </p:sp>
      <p:cxnSp>
        <p:nvCxnSpPr>
          <p:cNvPr id="15" name="Connecteur droit 19">
            <a:extLst>
              <a:ext uri="{FF2B5EF4-FFF2-40B4-BE49-F238E27FC236}">
                <a16:creationId xmlns:a16="http://schemas.microsoft.com/office/drawing/2014/main" id="{D84C14C5-D99C-45CD-8001-AC745F4FB49B}"/>
              </a:ext>
            </a:extLst>
          </p:cNvPr>
          <p:cNvCxnSpPr>
            <a:cxnSpLocks/>
          </p:cNvCxnSpPr>
          <p:nvPr userDrawn="1"/>
        </p:nvCxnSpPr>
        <p:spPr>
          <a:xfrm flipH="1">
            <a:off x="1092200" y="6446838"/>
            <a:ext cx="1643438"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Connecteur droit 19">
            <a:extLst>
              <a:ext uri="{FF2B5EF4-FFF2-40B4-BE49-F238E27FC236}">
                <a16:creationId xmlns:a16="http://schemas.microsoft.com/office/drawing/2014/main" id="{019842DD-D0AB-4E35-9AB2-7DBB6E266120}"/>
              </a:ext>
            </a:extLst>
          </p:cNvPr>
          <p:cNvCxnSpPr>
            <a:cxnSpLocks/>
          </p:cNvCxnSpPr>
          <p:nvPr userDrawn="1"/>
        </p:nvCxnSpPr>
        <p:spPr>
          <a:xfrm flipH="1">
            <a:off x="8420100" y="6429376"/>
            <a:ext cx="100046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7" name="Connecteur droit 19">
            <a:extLst>
              <a:ext uri="{FF2B5EF4-FFF2-40B4-BE49-F238E27FC236}">
                <a16:creationId xmlns:a16="http://schemas.microsoft.com/office/drawing/2014/main" id="{832851A7-B301-4616-9843-9A0D06646DFD}"/>
              </a:ext>
            </a:extLst>
          </p:cNvPr>
          <p:cNvCxnSpPr>
            <a:cxnSpLocks/>
          </p:cNvCxnSpPr>
          <p:nvPr userDrawn="1"/>
        </p:nvCxnSpPr>
        <p:spPr>
          <a:xfrm flipH="1" flipV="1">
            <a:off x="10765675" y="6446838"/>
            <a:ext cx="407258" cy="635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sp>
        <p:nvSpPr>
          <p:cNvPr id="5" name="Segnaposto piè di pagina 2">
            <a:extLst>
              <a:ext uri="{FF2B5EF4-FFF2-40B4-BE49-F238E27FC236}">
                <a16:creationId xmlns:a16="http://schemas.microsoft.com/office/drawing/2014/main" id="{82E39F50-459D-C3E1-C6CC-EA208D50E4FE}"/>
              </a:ext>
            </a:extLst>
          </p:cNvPr>
          <p:cNvSpPr txBox="1">
            <a:spLocks/>
          </p:cNvSpPr>
          <p:nvPr userDrawn="1"/>
        </p:nvSpPr>
        <p:spPr>
          <a:xfrm>
            <a:off x="216130" y="6446838"/>
            <a:ext cx="4846321" cy="365125"/>
          </a:xfrm>
          <a:prstGeom prst="rect">
            <a:avLst/>
          </a:prstGeom>
        </p:spPr>
        <p:txBody>
          <a:bodyPr vert="horz" lIns="91440" tIns="45720" rIns="91440" bIns="45720" rtlCol="0" anchor="ctr"/>
          <a:lstStyle>
            <a:defPPr rtl="0">
              <a:defRPr lang="it-it"/>
            </a:defPPr>
            <a:lvl1pPr marL="0" algn="l" defTabSz="914400" rtl="0" eaLnBrk="1" latinLnBrk="0" hangingPunct="1">
              <a:defRPr sz="900" kern="1200" cap="all" baseline="0">
                <a:solidFill>
                  <a:schemeClr val="tx1">
                    <a:lumMod val="75000"/>
                    <a:lumOff val="2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a:t>Direttori del Corso – M. De Luca – M.A. Zappa</a:t>
            </a:r>
            <a:endParaRPr lang="it-IT" dirty="0"/>
          </a:p>
        </p:txBody>
      </p:sp>
    </p:spTree>
    <p:extLst>
      <p:ext uri="{BB962C8B-B14F-4D97-AF65-F5344CB8AC3E}">
        <p14:creationId xmlns:p14="http://schemas.microsoft.com/office/powerpoint/2010/main" val="2889208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1_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noProof="0"/>
              <a:t>Fare clic per modificare lo stile del titolo dello schema</a:t>
            </a:r>
            <a:endParaRPr lang="it-IT" noProof="0" dirty="0"/>
          </a:p>
        </p:txBody>
      </p:sp>
      <p:sp>
        <p:nvSpPr>
          <p:cNvPr id="3" name="Segnaposto contenuto 2"/>
          <p:cNvSpPr>
            <a:spLocks noGrp="1"/>
          </p:cNvSpPr>
          <p:nvPr>
            <p:ph idx="1"/>
          </p:nvPr>
        </p:nvSpPr>
        <p:spPr/>
        <p:txBody>
          <a:bodyPr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7" name="Segnaposto data 6">
            <a:extLst>
              <a:ext uri="{FF2B5EF4-FFF2-40B4-BE49-F238E27FC236}">
                <a16:creationId xmlns:a16="http://schemas.microsoft.com/office/drawing/2014/main" id="{354D8B55-9EA8-4B81-8E84-9B93B0A27559}"/>
              </a:ext>
            </a:extLst>
          </p:cNvPr>
          <p:cNvSpPr>
            <a:spLocks noGrp="1"/>
          </p:cNvSpPr>
          <p:nvPr>
            <p:ph type="dt" sz="half" idx="10"/>
          </p:nvPr>
        </p:nvSpPr>
        <p:spPr/>
        <p:txBody>
          <a:bodyPr rtlCol="0"/>
          <a:lstStyle/>
          <a:p>
            <a:pPr rtl="0"/>
            <a:fld id="{B74319CE-E5CF-4FF9-86AE-7437B4FD3174}" type="datetime1">
              <a:rPr lang="it-IT" noProof="0" smtClean="0"/>
              <a:t>31/03/24</a:t>
            </a:fld>
            <a:endParaRPr lang="it-IT" noProof="0" dirty="0"/>
          </a:p>
        </p:txBody>
      </p:sp>
      <p:sp>
        <p:nvSpPr>
          <p:cNvPr id="9" name="Segnaposto numero diapositiva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rtlCol="0"/>
          <a:lstStyle/>
          <a:p>
            <a:pPr rtl="0"/>
            <a:fld id="{3A98EE3D-8CD1-4C3F-BD1C-C98C9596463C}" type="slidenum">
              <a:rPr lang="it-IT" noProof="0" smtClean="0"/>
              <a:t>‹N›</a:t>
            </a:fld>
            <a:endParaRPr lang="it-IT" noProof="0" dirty="0"/>
          </a:p>
        </p:txBody>
      </p:sp>
      <p:sp>
        <p:nvSpPr>
          <p:cNvPr id="4" name="Segnaposto piè di pagina 2">
            <a:extLst>
              <a:ext uri="{FF2B5EF4-FFF2-40B4-BE49-F238E27FC236}">
                <a16:creationId xmlns:a16="http://schemas.microsoft.com/office/drawing/2014/main" id="{DC7E41FD-853D-F717-1775-E30235610CE8}"/>
              </a:ext>
            </a:extLst>
          </p:cNvPr>
          <p:cNvSpPr txBox="1">
            <a:spLocks/>
          </p:cNvSpPr>
          <p:nvPr userDrawn="1"/>
        </p:nvSpPr>
        <p:spPr>
          <a:xfrm>
            <a:off x="216130" y="6446838"/>
            <a:ext cx="4846321" cy="365125"/>
          </a:xfrm>
          <a:prstGeom prst="rect">
            <a:avLst/>
          </a:prstGeom>
        </p:spPr>
        <p:txBody>
          <a:bodyPr vert="horz" lIns="91440" tIns="45720" rIns="91440" bIns="45720" rtlCol="0" anchor="ctr"/>
          <a:lstStyle>
            <a:defPPr rtl="0">
              <a:defRPr lang="it-it"/>
            </a:defPPr>
            <a:lvl1pPr marL="0" algn="l" defTabSz="914400" rtl="0" eaLnBrk="1" latinLnBrk="0" hangingPunct="1">
              <a:defRPr sz="900" kern="1200" cap="all" baseline="0">
                <a:solidFill>
                  <a:schemeClr val="tx1">
                    <a:lumMod val="75000"/>
                    <a:lumOff val="2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a:t>Direttori del Corso – M. De Luca – M.A. Zappa</a:t>
            </a:r>
            <a:endParaRPr lang="it-IT" dirty="0"/>
          </a:p>
        </p:txBody>
      </p:sp>
    </p:spTree>
    <p:extLst>
      <p:ext uri="{BB962C8B-B14F-4D97-AF65-F5344CB8AC3E}">
        <p14:creationId xmlns:p14="http://schemas.microsoft.com/office/powerpoint/2010/main" val="1265082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Contenuto con didascalia">
    <p:spTree>
      <p:nvGrpSpPr>
        <p:cNvPr id="1" name=""/>
        <p:cNvGrpSpPr/>
        <p:nvPr/>
      </p:nvGrpSpPr>
      <p:grpSpPr>
        <a:xfrm>
          <a:off x="0" y="0"/>
          <a:ext cx="0" cy="0"/>
          <a:chOff x="0" y="0"/>
          <a:chExt cx="0" cy="0"/>
        </a:xfrm>
      </p:grpSpPr>
      <p:sp>
        <p:nvSpPr>
          <p:cNvPr id="10" name="Parallelogramma 14">
            <a:extLst>
              <a:ext uri="{FF2B5EF4-FFF2-40B4-BE49-F238E27FC236}">
                <a16:creationId xmlns:a16="http://schemas.microsoft.com/office/drawing/2014/main" id="{BA60C70F-7EE5-4927-B922-88B1C47FADB9}"/>
              </a:ext>
            </a:extLst>
          </p:cNvPr>
          <p:cNvSpPr/>
          <p:nvPr userDrawn="1"/>
        </p:nvSpPr>
        <p:spPr>
          <a:xfrm>
            <a:off x="7448550"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sp>
        <p:nvSpPr>
          <p:cNvPr id="8" name="Rettangolo 7">
            <a:extLst>
              <a:ext uri="{FF2B5EF4-FFF2-40B4-BE49-F238E27FC236}">
                <a16:creationId xmlns:a16="http://schemas.microsoft.com/office/drawing/2014/main" id="{16D90D66-BCB9-4229-A829-628874352AC0}"/>
              </a:ext>
            </a:extLst>
          </p:cNvPr>
          <p:cNvSpPr/>
          <p:nvPr/>
        </p:nvSpPr>
        <p:spPr>
          <a:xfrm>
            <a:off x="16" y="0"/>
            <a:ext cx="4654296" cy="58642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egnaposto contenuto 2"/>
          <p:cNvSpPr>
            <a:spLocks noGrp="1"/>
          </p:cNvSpPr>
          <p:nvPr>
            <p:ph idx="1"/>
          </p:nvPr>
        </p:nvSpPr>
        <p:spPr>
          <a:xfrm>
            <a:off x="5458984" y="497808"/>
            <a:ext cx="5713841" cy="4868609"/>
          </a:xfrm>
        </p:spPr>
        <p:txBody>
          <a:bodyPr rtlCol="0" anchor="ctr"/>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9" name="Rettangolo 8">
            <a:extLst>
              <a:ext uri="{FF2B5EF4-FFF2-40B4-BE49-F238E27FC236}">
                <a16:creationId xmlns:a16="http://schemas.microsoft.com/office/drawing/2014/main" id="{4DC51BA7-A5A7-4A7F-A707-DBBDEA7705F3}"/>
              </a:ext>
            </a:extLst>
          </p:cNvPr>
          <p:cNvSpPr/>
          <p:nvPr userDrawn="1"/>
        </p:nvSpPr>
        <p:spPr>
          <a:xfrm>
            <a:off x="0" y="2003424"/>
            <a:ext cx="1036320" cy="185737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11" name="Rettangolo 10">
            <a:extLst>
              <a:ext uri="{FF2B5EF4-FFF2-40B4-BE49-F238E27FC236}">
                <a16:creationId xmlns:a16="http://schemas.microsoft.com/office/drawing/2014/main" id="{D23174BA-29D0-4C1A-95C9-5A86FD25E47A}"/>
              </a:ext>
            </a:extLst>
          </p:cNvPr>
          <p:cNvSpPr/>
          <p:nvPr userDrawn="1"/>
        </p:nvSpPr>
        <p:spPr>
          <a:xfrm>
            <a:off x="5458983" y="377398"/>
            <a:ext cx="5713840" cy="1256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12" name="Segnaposto data 1">
            <a:extLst>
              <a:ext uri="{FF2B5EF4-FFF2-40B4-BE49-F238E27FC236}">
                <a16:creationId xmlns:a16="http://schemas.microsoft.com/office/drawing/2014/main" id="{F417C55D-4AE8-427B-A32E-9F54E007E686}"/>
              </a:ext>
            </a:extLst>
          </p:cNvPr>
          <p:cNvSpPr>
            <a:spLocks noGrp="1"/>
          </p:cNvSpPr>
          <p:nvPr>
            <p:ph type="dt" sz="half" idx="10"/>
          </p:nvPr>
        </p:nvSpPr>
        <p:spPr>
          <a:xfrm>
            <a:off x="6834126" y="6446838"/>
            <a:ext cx="2584850" cy="365125"/>
          </a:xfrm>
        </p:spPr>
        <p:txBody>
          <a:bodyPr rtlCol="0"/>
          <a:lstStyle>
            <a:lvl1pPr>
              <a:defRPr>
                <a:solidFill>
                  <a:schemeClr val="tx1">
                    <a:lumMod val="75000"/>
                    <a:lumOff val="25000"/>
                  </a:schemeClr>
                </a:solidFill>
              </a:defRPr>
            </a:lvl1pPr>
          </a:lstStyle>
          <a:p>
            <a:pPr rtl="0"/>
            <a:fld id="{82620384-FC06-4245-8A4E-BD9C5C3038C1}" type="datetime1">
              <a:rPr lang="it-IT" noProof="0" smtClean="0"/>
              <a:t>31/03/24</a:t>
            </a:fld>
            <a:endParaRPr lang="it-IT" noProof="0" dirty="0"/>
          </a:p>
        </p:txBody>
      </p:sp>
      <p:sp>
        <p:nvSpPr>
          <p:cNvPr id="14" name="Segnaposto numero diapositiva 3">
            <a:extLst>
              <a:ext uri="{FF2B5EF4-FFF2-40B4-BE49-F238E27FC236}">
                <a16:creationId xmlns:a16="http://schemas.microsoft.com/office/drawing/2014/main" id="{B45E789F-2E61-4EC0-8973-681625FE518F}"/>
              </a:ext>
            </a:extLst>
          </p:cNvPr>
          <p:cNvSpPr>
            <a:spLocks noGrp="1"/>
          </p:cNvSpPr>
          <p:nvPr>
            <p:ph type="sldNum" sz="quarter" idx="12"/>
          </p:nvPr>
        </p:nvSpPr>
        <p:spPr>
          <a:xfrm>
            <a:off x="10375670" y="6446838"/>
            <a:ext cx="780010" cy="365125"/>
          </a:xfrm>
        </p:spPr>
        <p:txBody>
          <a:bodyPr rtlCol="0"/>
          <a:lstStyle>
            <a:lvl1pPr>
              <a:defRPr>
                <a:solidFill>
                  <a:schemeClr val="tx1">
                    <a:lumMod val="75000"/>
                    <a:lumOff val="25000"/>
                  </a:schemeClr>
                </a:solidFill>
              </a:defRPr>
            </a:lvl1pPr>
          </a:lstStyle>
          <a:p>
            <a:pPr rtl="0"/>
            <a:fld id="{3A98EE3D-8CD1-4C3F-BD1C-C98C9596463C}" type="slidenum">
              <a:rPr lang="it-IT" noProof="0" smtClean="0"/>
              <a:pPr/>
              <a:t>‹N›</a:t>
            </a:fld>
            <a:endParaRPr lang="it-IT" noProof="0" dirty="0"/>
          </a:p>
        </p:txBody>
      </p:sp>
      <p:sp>
        <p:nvSpPr>
          <p:cNvPr id="5" name="Rettangolo 4">
            <a:extLst>
              <a:ext uri="{FF2B5EF4-FFF2-40B4-BE49-F238E27FC236}">
                <a16:creationId xmlns:a16="http://schemas.microsoft.com/office/drawing/2014/main" id="{6BC7DA98-7B92-4F45-80F8-1AEF72A601CF}"/>
              </a:ext>
            </a:extLst>
          </p:cNvPr>
          <p:cNvSpPr/>
          <p:nvPr userDrawn="1"/>
        </p:nvSpPr>
        <p:spPr>
          <a:xfrm>
            <a:off x="1078230" y="2003423"/>
            <a:ext cx="3576082" cy="1857378"/>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2" name="Titolo 1"/>
          <p:cNvSpPr>
            <a:spLocks noGrp="1"/>
          </p:cNvSpPr>
          <p:nvPr>
            <p:ph type="title"/>
          </p:nvPr>
        </p:nvSpPr>
        <p:spPr>
          <a:xfrm>
            <a:off x="1092200" y="1885125"/>
            <a:ext cx="3314700" cy="2093975"/>
          </a:xfrm>
        </p:spPr>
        <p:txBody>
          <a:bodyPr rtlCol="0" anchor="ctr">
            <a:normAutofit/>
          </a:bodyPr>
          <a:lstStyle>
            <a:lvl1pPr>
              <a:lnSpc>
                <a:spcPct val="90000"/>
              </a:lnSpc>
              <a:defRPr sz="4400" b="1">
                <a:solidFill>
                  <a:srgbClr val="FFFFFF"/>
                </a:solidFill>
                <a:latin typeface="+mn-lt"/>
              </a:defRPr>
            </a:lvl1pPr>
          </a:lstStyle>
          <a:p>
            <a:pPr rtl="0"/>
            <a:r>
              <a:rPr lang="it-IT" noProof="0"/>
              <a:t>Fare clic per modificare lo stile del titolo dello schema</a:t>
            </a:r>
            <a:endParaRPr lang="it-IT" noProof="0" dirty="0"/>
          </a:p>
        </p:txBody>
      </p:sp>
      <p:sp>
        <p:nvSpPr>
          <p:cNvPr id="18" name="Rettangolo 17">
            <a:extLst>
              <a:ext uri="{FF2B5EF4-FFF2-40B4-BE49-F238E27FC236}">
                <a16:creationId xmlns:a16="http://schemas.microsoft.com/office/drawing/2014/main" id="{DF96815B-4256-4CE0-9FCF-3A2967CF5792}"/>
              </a:ext>
            </a:extLst>
          </p:cNvPr>
          <p:cNvSpPr/>
          <p:nvPr userDrawn="1"/>
        </p:nvSpPr>
        <p:spPr>
          <a:xfrm>
            <a:off x="1092200" y="993775"/>
            <a:ext cx="1036320" cy="936626"/>
          </a:xfrm>
          <a:prstGeom prst="rect">
            <a:avLst/>
          </a:prstGeom>
          <a:solidFill>
            <a:schemeClr val="tx2">
              <a:lumMod val="20000"/>
              <a:lumOff val="80000"/>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4" name="Segnaposto piè di pagina 2">
            <a:extLst>
              <a:ext uri="{FF2B5EF4-FFF2-40B4-BE49-F238E27FC236}">
                <a16:creationId xmlns:a16="http://schemas.microsoft.com/office/drawing/2014/main" id="{DB5FC7EB-9809-9909-8D31-7667D27CFE29}"/>
              </a:ext>
            </a:extLst>
          </p:cNvPr>
          <p:cNvSpPr txBox="1">
            <a:spLocks/>
          </p:cNvSpPr>
          <p:nvPr userDrawn="1"/>
        </p:nvSpPr>
        <p:spPr>
          <a:xfrm>
            <a:off x="216130" y="6446838"/>
            <a:ext cx="4846321" cy="365125"/>
          </a:xfrm>
          <a:prstGeom prst="rect">
            <a:avLst/>
          </a:prstGeom>
        </p:spPr>
        <p:txBody>
          <a:bodyPr vert="horz" lIns="91440" tIns="45720" rIns="91440" bIns="45720" rtlCol="0" anchor="ctr"/>
          <a:lstStyle>
            <a:defPPr rtl="0">
              <a:defRPr lang="it-it"/>
            </a:defPPr>
            <a:lvl1pPr marL="0" algn="l" defTabSz="914400" rtl="0" eaLnBrk="1" latinLnBrk="0" hangingPunct="1">
              <a:defRPr sz="900" kern="1200" cap="all" baseline="0">
                <a:solidFill>
                  <a:schemeClr val="tx1">
                    <a:lumMod val="75000"/>
                    <a:lumOff val="2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a:t>Direttori del Corso – M. De Luca – M.A. Zappa</a:t>
            </a:r>
            <a:endParaRPr lang="it-IT" dirty="0"/>
          </a:p>
        </p:txBody>
      </p:sp>
    </p:spTree>
    <p:extLst>
      <p:ext uri="{BB962C8B-B14F-4D97-AF65-F5344CB8AC3E}">
        <p14:creationId xmlns:p14="http://schemas.microsoft.com/office/powerpoint/2010/main" val="11812829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2_Contenuto con didascalia">
    <p:spTree>
      <p:nvGrpSpPr>
        <p:cNvPr id="1" name=""/>
        <p:cNvGrpSpPr/>
        <p:nvPr/>
      </p:nvGrpSpPr>
      <p:grpSpPr>
        <a:xfrm>
          <a:off x="0" y="0"/>
          <a:ext cx="0" cy="0"/>
          <a:chOff x="0" y="0"/>
          <a:chExt cx="0" cy="0"/>
        </a:xfrm>
      </p:grpSpPr>
      <p:sp>
        <p:nvSpPr>
          <p:cNvPr id="18" name="Segnaposto immagine 9">
            <a:extLst>
              <a:ext uri="{FF2B5EF4-FFF2-40B4-BE49-F238E27FC236}">
                <a16:creationId xmlns:a16="http://schemas.microsoft.com/office/drawing/2014/main" id="{4F173117-1383-4956-B947-1EA7A51D0D4A}"/>
              </a:ext>
            </a:extLst>
          </p:cNvPr>
          <p:cNvSpPr>
            <a:spLocks noGrp="1"/>
          </p:cNvSpPr>
          <p:nvPr>
            <p:ph type="pic" sz="quarter" idx="13"/>
          </p:nvPr>
        </p:nvSpPr>
        <p:spPr>
          <a:xfrm>
            <a:off x="0" y="0"/>
            <a:ext cx="4654296" cy="5864225"/>
          </a:xfrm>
        </p:spPr>
        <p:txBody>
          <a:bodyPr rtlCol="0"/>
          <a:lstStyle>
            <a:lvl1pPr>
              <a:defRPr>
                <a:solidFill>
                  <a:schemeClr val="bg1"/>
                </a:solidFill>
              </a:defRPr>
            </a:lvl1pPr>
          </a:lstStyle>
          <a:p>
            <a:pPr rtl="0"/>
            <a:r>
              <a:rPr lang="it-IT" noProof="0"/>
              <a:t>Fare clic sull'icona per inserire un'immagine</a:t>
            </a:r>
            <a:endParaRPr lang="it-IT" noProof="0" dirty="0"/>
          </a:p>
        </p:txBody>
      </p:sp>
      <p:sp>
        <p:nvSpPr>
          <p:cNvPr id="10" name="Parallelogramma 14">
            <a:extLst>
              <a:ext uri="{FF2B5EF4-FFF2-40B4-BE49-F238E27FC236}">
                <a16:creationId xmlns:a16="http://schemas.microsoft.com/office/drawing/2014/main" id="{BA60C70F-7EE5-4927-B922-88B1C47FADB9}"/>
              </a:ext>
            </a:extLst>
          </p:cNvPr>
          <p:cNvSpPr/>
          <p:nvPr userDrawn="1"/>
        </p:nvSpPr>
        <p:spPr>
          <a:xfrm>
            <a:off x="7448550"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sp>
        <p:nvSpPr>
          <p:cNvPr id="3" name="Segnaposto contenuto 2"/>
          <p:cNvSpPr>
            <a:spLocks noGrp="1"/>
          </p:cNvSpPr>
          <p:nvPr>
            <p:ph idx="1"/>
          </p:nvPr>
        </p:nvSpPr>
        <p:spPr>
          <a:xfrm>
            <a:off x="5458984" y="497808"/>
            <a:ext cx="5713841" cy="4868609"/>
          </a:xfrm>
        </p:spPr>
        <p:txBody>
          <a:bodyPr rtlCol="0" anchor="ctr"/>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12" name="Segnaposto data 1">
            <a:extLst>
              <a:ext uri="{FF2B5EF4-FFF2-40B4-BE49-F238E27FC236}">
                <a16:creationId xmlns:a16="http://schemas.microsoft.com/office/drawing/2014/main" id="{F417C55D-4AE8-427B-A32E-9F54E007E686}"/>
              </a:ext>
            </a:extLst>
          </p:cNvPr>
          <p:cNvSpPr>
            <a:spLocks noGrp="1"/>
          </p:cNvSpPr>
          <p:nvPr>
            <p:ph type="dt" sz="half" idx="10"/>
          </p:nvPr>
        </p:nvSpPr>
        <p:spPr>
          <a:xfrm>
            <a:off x="6834126" y="6446838"/>
            <a:ext cx="2584850" cy="365125"/>
          </a:xfrm>
        </p:spPr>
        <p:txBody>
          <a:bodyPr rtlCol="0"/>
          <a:lstStyle>
            <a:lvl1pPr>
              <a:defRPr>
                <a:solidFill>
                  <a:schemeClr val="tx1">
                    <a:lumMod val="75000"/>
                    <a:lumOff val="25000"/>
                  </a:schemeClr>
                </a:solidFill>
              </a:defRPr>
            </a:lvl1pPr>
          </a:lstStyle>
          <a:p>
            <a:pPr rtl="0"/>
            <a:fld id="{0997CAA8-247F-493B-9041-1EB41C0713A1}" type="datetime1">
              <a:rPr lang="it-IT" noProof="0" smtClean="0"/>
              <a:t>31/03/24</a:t>
            </a:fld>
            <a:endParaRPr lang="it-IT" noProof="0" dirty="0"/>
          </a:p>
        </p:txBody>
      </p:sp>
      <p:sp>
        <p:nvSpPr>
          <p:cNvPr id="14" name="Segnaposto numero diapositiva 3">
            <a:extLst>
              <a:ext uri="{FF2B5EF4-FFF2-40B4-BE49-F238E27FC236}">
                <a16:creationId xmlns:a16="http://schemas.microsoft.com/office/drawing/2014/main" id="{B45E789F-2E61-4EC0-8973-681625FE518F}"/>
              </a:ext>
            </a:extLst>
          </p:cNvPr>
          <p:cNvSpPr>
            <a:spLocks noGrp="1"/>
          </p:cNvSpPr>
          <p:nvPr>
            <p:ph type="sldNum" sz="quarter" idx="12"/>
          </p:nvPr>
        </p:nvSpPr>
        <p:spPr>
          <a:xfrm>
            <a:off x="10375670" y="6446838"/>
            <a:ext cx="780010" cy="365125"/>
          </a:xfrm>
        </p:spPr>
        <p:txBody>
          <a:bodyPr rtlCol="0"/>
          <a:lstStyle>
            <a:lvl1pPr>
              <a:defRPr>
                <a:solidFill>
                  <a:schemeClr val="tx1">
                    <a:lumMod val="75000"/>
                    <a:lumOff val="25000"/>
                  </a:schemeClr>
                </a:solidFill>
              </a:defRPr>
            </a:lvl1pPr>
          </a:lstStyle>
          <a:p>
            <a:pPr rtl="0"/>
            <a:fld id="{3A98EE3D-8CD1-4C3F-BD1C-C98C9596463C}" type="slidenum">
              <a:rPr lang="it-IT" noProof="0" smtClean="0"/>
              <a:pPr/>
              <a:t>‹N›</a:t>
            </a:fld>
            <a:endParaRPr lang="it-IT" noProof="0" dirty="0"/>
          </a:p>
        </p:txBody>
      </p:sp>
      <p:sp>
        <p:nvSpPr>
          <p:cNvPr id="2" name="Titolo 1"/>
          <p:cNvSpPr>
            <a:spLocks noGrp="1"/>
          </p:cNvSpPr>
          <p:nvPr>
            <p:ph type="title"/>
          </p:nvPr>
        </p:nvSpPr>
        <p:spPr>
          <a:xfrm>
            <a:off x="1092200" y="1885125"/>
            <a:ext cx="3068833" cy="2093975"/>
          </a:xfrm>
        </p:spPr>
        <p:txBody>
          <a:bodyPr rtlCol="0" anchor="ctr">
            <a:normAutofit/>
          </a:bodyPr>
          <a:lstStyle>
            <a:lvl1pPr>
              <a:lnSpc>
                <a:spcPct val="90000"/>
              </a:lnSpc>
              <a:defRPr sz="4400" b="1" i="0">
                <a:solidFill>
                  <a:srgbClr val="FFFFFF"/>
                </a:solidFill>
                <a:latin typeface="+mn-lt"/>
              </a:defRPr>
            </a:lvl1pPr>
          </a:lstStyle>
          <a:p>
            <a:pPr rtl="0"/>
            <a:r>
              <a:rPr lang="it-IT" noProof="0"/>
              <a:t>Fare clic per modificare lo stile del titolo dello schema</a:t>
            </a:r>
            <a:endParaRPr lang="it-IT" noProof="0" dirty="0"/>
          </a:p>
        </p:txBody>
      </p:sp>
      <p:sp>
        <p:nvSpPr>
          <p:cNvPr id="4" name="Segnaposto piè di pagina 2">
            <a:extLst>
              <a:ext uri="{FF2B5EF4-FFF2-40B4-BE49-F238E27FC236}">
                <a16:creationId xmlns:a16="http://schemas.microsoft.com/office/drawing/2014/main" id="{F1E388EF-366D-885A-CF06-6BEFE9E1E7F6}"/>
              </a:ext>
            </a:extLst>
          </p:cNvPr>
          <p:cNvSpPr txBox="1">
            <a:spLocks/>
          </p:cNvSpPr>
          <p:nvPr userDrawn="1"/>
        </p:nvSpPr>
        <p:spPr>
          <a:xfrm>
            <a:off x="216130" y="6446838"/>
            <a:ext cx="4846321" cy="365125"/>
          </a:xfrm>
          <a:prstGeom prst="rect">
            <a:avLst/>
          </a:prstGeom>
        </p:spPr>
        <p:txBody>
          <a:bodyPr vert="horz" lIns="91440" tIns="45720" rIns="91440" bIns="45720" rtlCol="0" anchor="ctr"/>
          <a:lstStyle>
            <a:defPPr rtl="0">
              <a:defRPr lang="it-it"/>
            </a:defPPr>
            <a:lvl1pPr marL="0" algn="l" defTabSz="914400" rtl="0" eaLnBrk="1" latinLnBrk="0" hangingPunct="1">
              <a:defRPr sz="900" kern="1200" cap="all" baseline="0">
                <a:solidFill>
                  <a:schemeClr val="tx1">
                    <a:lumMod val="75000"/>
                    <a:lumOff val="2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a:t>Direttori del Corso – M. De Luca – M.A. Zappa</a:t>
            </a:r>
            <a:endParaRPr lang="it-IT" dirty="0"/>
          </a:p>
        </p:txBody>
      </p:sp>
    </p:spTree>
    <p:extLst>
      <p:ext uri="{BB962C8B-B14F-4D97-AF65-F5344CB8AC3E}">
        <p14:creationId xmlns:p14="http://schemas.microsoft.com/office/powerpoint/2010/main" val="39543055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6_Contenuto con didascalia">
    <p:spTree>
      <p:nvGrpSpPr>
        <p:cNvPr id="1" name=""/>
        <p:cNvGrpSpPr/>
        <p:nvPr/>
      </p:nvGrpSpPr>
      <p:grpSpPr>
        <a:xfrm>
          <a:off x="0" y="0"/>
          <a:ext cx="0" cy="0"/>
          <a:chOff x="0" y="0"/>
          <a:chExt cx="0" cy="0"/>
        </a:xfrm>
      </p:grpSpPr>
      <p:sp>
        <p:nvSpPr>
          <p:cNvPr id="10" name="Parallelogramma 14">
            <a:extLst>
              <a:ext uri="{FF2B5EF4-FFF2-40B4-BE49-F238E27FC236}">
                <a16:creationId xmlns:a16="http://schemas.microsoft.com/office/drawing/2014/main" id="{BA60C70F-7EE5-4927-B922-88B1C47FADB9}"/>
              </a:ext>
            </a:extLst>
          </p:cNvPr>
          <p:cNvSpPr/>
          <p:nvPr userDrawn="1"/>
        </p:nvSpPr>
        <p:spPr>
          <a:xfrm>
            <a:off x="7448550"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sp>
        <p:nvSpPr>
          <p:cNvPr id="2" name="Titolo 1"/>
          <p:cNvSpPr>
            <a:spLocks noGrp="1"/>
          </p:cNvSpPr>
          <p:nvPr>
            <p:ph type="title"/>
          </p:nvPr>
        </p:nvSpPr>
        <p:spPr>
          <a:xfrm>
            <a:off x="4984722" y="548355"/>
            <a:ext cx="6054846" cy="634336"/>
          </a:xfrm>
        </p:spPr>
        <p:txBody>
          <a:bodyPr rtlCol="0" anchor="ctr">
            <a:noAutofit/>
          </a:bodyPr>
          <a:lstStyle>
            <a:lvl1pPr>
              <a:lnSpc>
                <a:spcPct val="90000"/>
              </a:lnSpc>
              <a:defRPr sz="3600" b="1" i="0">
                <a:solidFill>
                  <a:srgbClr val="FFFFFF"/>
                </a:solidFill>
                <a:latin typeface="+mn-lt"/>
              </a:defRPr>
            </a:lvl1pPr>
          </a:lstStyle>
          <a:p>
            <a:pPr rtl="0"/>
            <a:r>
              <a:rPr lang="it-IT" noProof="0"/>
              <a:t>Fare clic per modificare lo stile del titolo dello schema</a:t>
            </a:r>
            <a:endParaRPr lang="it-IT" noProof="0" dirty="0"/>
          </a:p>
        </p:txBody>
      </p:sp>
      <p:sp>
        <p:nvSpPr>
          <p:cNvPr id="3" name="Segnaposto contenuto 2"/>
          <p:cNvSpPr>
            <a:spLocks noGrp="1"/>
          </p:cNvSpPr>
          <p:nvPr>
            <p:ph idx="1"/>
          </p:nvPr>
        </p:nvSpPr>
        <p:spPr>
          <a:xfrm>
            <a:off x="5100833" y="1611313"/>
            <a:ext cx="6072099" cy="3755104"/>
          </a:xfrm>
        </p:spPr>
        <p:txBody>
          <a:bodyPr rtlCol="0" anchor="t">
            <a:normAutofit/>
          </a:bodyPr>
          <a:lstStyle>
            <a:lvl1pPr>
              <a:defRPr sz="2400"/>
            </a:lvl1pPr>
            <a:lvl2pPr>
              <a:defRPr sz="2000"/>
            </a:lvl2pPr>
            <a:lvl3pPr>
              <a:defRPr sz="1600"/>
            </a:lvl3pPr>
            <a:lvl4pPr>
              <a:defRPr sz="1600"/>
            </a:lvl4pPr>
            <a:lvl5pPr>
              <a:defRPr sz="1600"/>
            </a:lvl5pPr>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12" name="Segnaposto data 1">
            <a:extLst>
              <a:ext uri="{FF2B5EF4-FFF2-40B4-BE49-F238E27FC236}">
                <a16:creationId xmlns:a16="http://schemas.microsoft.com/office/drawing/2014/main" id="{F417C55D-4AE8-427B-A32E-9F54E007E686}"/>
              </a:ext>
            </a:extLst>
          </p:cNvPr>
          <p:cNvSpPr>
            <a:spLocks noGrp="1"/>
          </p:cNvSpPr>
          <p:nvPr>
            <p:ph type="dt" sz="half" idx="10"/>
          </p:nvPr>
        </p:nvSpPr>
        <p:spPr>
          <a:xfrm>
            <a:off x="6834126" y="6446838"/>
            <a:ext cx="2584850" cy="365125"/>
          </a:xfrm>
        </p:spPr>
        <p:txBody>
          <a:bodyPr rtlCol="0"/>
          <a:lstStyle>
            <a:lvl1pPr>
              <a:defRPr>
                <a:solidFill>
                  <a:schemeClr val="tx1">
                    <a:lumMod val="75000"/>
                    <a:lumOff val="25000"/>
                  </a:schemeClr>
                </a:solidFill>
              </a:defRPr>
            </a:lvl1pPr>
          </a:lstStyle>
          <a:p>
            <a:pPr rtl="0"/>
            <a:fld id="{ADCFC264-2C41-457A-9103-DFF5BC066DDD}" type="datetime1">
              <a:rPr lang="it-IT" noProof="0" smtClean="0"/>
              <a:t>31/03/24</a:t>
            </a:fld>
            <a:endParaRPr lang="it-IT" noProof="0" dirty="0"/>
          </a:p>
        </p:txBody>
      </p:sp>
      <p:sp>
        <p:nvSpPr>
          <p:cNvPr id="13" name="Segnaposto piè di pagina 2">
            <a:extLst>
              <a:ext uri="{FF2B5EF4-FFF2-40B4-BE49-F238E27FC236}">
                <a16:creationId xmlns:a16="http://schemas.microsoft.com/office/drawing/2014/main" id="{8C05871B-E916-40A4-B5E3-65C15F5A4D2A}"/>
              </a:ext>
            </a:extLst>
          </p:cNvPr>
          <p:cNvSpPr>
            <a:spLocks noGrp="1"/>
          </p:cNvSpPr>
          <p:nvPr>
            <p:ph type="ftr" sz="quarter" idx="11"/>
          </p:nvPr>
        </p:nvSpPr>
        <p:spPr>
          <a:xfrm>
            <a:off x="1097279" y="6446838"/>
            <a:ext cx="4846321" cy="365125"/>
          </a:xfrm>
        </p:spPr>
        <p:txBody>
          <a:bodyPr rtlCol="0"/>
          <a:lstStyle>
            <a:lvl1pPr>
              <a:defRPr>
                <a:solidFill>
                  <a:schemeClr val="tx1">
                    <a:lumMod val="75000"/>
                    <a:lumOff val="25000"/>
                  </a:schemeClr>
                </a:solidFill>
              </a:defRPr>
            </a:lvl1pPr>
          </a:lstStyle>
          <a:p>
            <a:pPr rtl="0"/>
            <a:r>
              <a:rPr lang="it-IT" noProof="0" dirty="0"/>
              <a:t>Piè di pagina</a:t>
            </a:r>
          </a:p>
        </p:txBody>
      </p:sp>
      <p:sp>
        <p:nvSpPr>
          <p:cNvPr id="14" name="Segnaposto numero diapositiva 3">
            <a:extLst>
              <a:ext uri="{FF2B5EF4-FFF2-40B4-BE49-F238E27FC236}">
                <a16:creationId xmlns:a16="http://schemas.microsoft.com/office/drawing/2014/main" id="{B45E789F-2E61-4EC0-8973-681625FE518F}"/>
              </a:ext>
            </a:extLst>
          </p:cNvPr>
          <p:cNvSpPr>
            <a:spLocks noGrp="1"/>
          </p:cNvSpPr>
          <p:nvPr>
            <p:ph type="sldNum" sz="quarter" idx="12"/>
          </p:nvPr>
        </p:nvSpPr>
        <p:spPr>
          <a:xfrm>
            <a:off x="10375670" y="6446838"/>
            <a:ext cx="780010" cy="365125"/>
          </a:xfrm>
        </p:spPr>
        <p:txBody>
          <a:bodyPr rtlCol="0"/>
          <a:lstStyle>
            <a:lvl1pPr>
              <a:defRPr>
                <a:solidFill>
                  <a:schemeClr val="tx1">
                    <a:lumMod val="75000"/>
                    <a:lumOff val="25000"/>
                  </a:schemeClr>
                </a:solidFill>
              </a:defRPr>
            </a:lvl1pPr>
          </a:lstStyle>
          <a:p>
            <a:pPr rtl="0"/>
            <a:fld id="{3A98EE3D-8CD1-4C3F-BD1C-C98C9596463C}" type="slidenum">
              <a:rPr lang="it-IT" noProof="0" smtClean="0"/>
              <a:pPr/>
              <a:t>‹N›</a:t>
            </a:fld>
            <a:endParaRPr lang="it-IT" noProof="0" dirty="0"/>
          </a:p>
        </p:txBody>
      </p:sp>
      <p:sp>
        <p:nvSpPr>
          <p:cNvPr id="18" name="Segnaposto immagine 9">
            <a:extLst>
              <a:ext uri="{FF2B5EF4-FFF2-40B4-BE49-F238E27FC236}">
                <a16:creationId xmlns:a16="http://schemas.microsoft.com/office/drawing/2014/main" id="{4F173117-1383-4956-B947-1EA7A51D0D4A}"/>
              </a:ext>
            </a:extLst>
          </p:cNvPr>
          <p:cNvSpPr>
            <a:spLocks noGrp="1"/>
          </p:cNvSpPr>
          <p:nvPr>
            <p:ph type="pic" sz="quarter" idx="13"/>
          </p:nvPr>
        </p:nvSpPr>
        <p:spPr>
          <a:xfrm>
            <a:off x="0" y="0"/>
            <a:ext cx="4654296" cy="5864225"/>
          </a:xfrm>
        </p:spPr>
        <p:txBody>
          <a:bodyPr rtlCol="0"/>
          <a:lstStyle>
            <a:lvl1pPr>
              <a:defRPr>
                <a:solidFill>
                  <a:schemeClr val="tx1">
                    <a:lumMod val="75000"/>
                    <a:lumOff val="25000"/>
                  </a:schemeClr>
                </a:solidFill>
              </a:defRPr>
            </a:lvl1pPr>
          </a:lstStyle>
          <a:p>
            <a:pPr rtl="0"/>
            <a:r>
              <a:rPr lang="it-IT" noProof="0"/>
              <a:t>Fare clic sull'icona per inserire un'immagine</a:t>
            </a:r>
            <a:endParaRPr lang="it-IT" noProof="0" dirty="0"/>
          </a:p>
        </p:txBody>
      </p:sp>
    </p:spTree>
    <p:extLst>
      <p:ext uri="{BB962C8B-B14F-4D97-AF65-F5344CB8AC3E}">
        <p14:creationId xmlns:p14="http://schemas.microsoft.com/office/powerpoint/2010/main" val="17510465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7_Contenuto con didascalia">
    <p:spTree>
      <p:nvGrpSpPr>
        <p:cNvPr id="1" name=""/>
        <p:cNvGrpSpPr/>
        <p:nvPr/>
      </p:nvGrpSpPr>
      <p:grpSpPr>
        <a:xfrm>
          <a:off x="0" y="0"/>
          <a:ext cx="0" cy="0"/>
          <a:chOff x="0" y="0"/>
          <a:chExt cx="0" cy="0"/>
        </a:xfrm>
      </p:grpSpPr>
      <p:sp>
        <p:nvSpPr>
          <p:cNvPr id="18" name="Segnaposto immagine 9">
            <a:extLst>
              <a:ext uri="{FF2B5EF4-FFF2-40B4-BE49-F238E27FC236}">
                <a16:creationId xmlns:a16="http://schemas.microsoft.com/office/drawing/2014/main" id="{4F173117-1383-4956-B947-1EA7A51D0D4A}"/>
              </a:ext>
            </a:extLst>
          </p:cNvPr>
          <p:cNvSpPr>
            <a:spLocks noGrp="1"/>
          </p:cNvSpPr>
          <p:nvPr>
            <p:ph type="pic" sz="quarter" idx="13"/>
          </p:nvPr>
        </p:nvSpPr>
        <p:spPr>
          <a:xfrm>
            <a:off x="0" y="0"/>
            <a:ext cx="12192000" cy="3541486"/>
          </a:xfrm>
        </p:spPr>
        <p:txBody>
          <a:bodyPr rtlCol="0"/>
          <a:lstStyle>
            <a:lvl1pPr>
              <a:defRPr>
                <a:solidFill>
                  <a:schemeClr val="tx1">
                    <a:lumMod val="75000"/>
                    <a:lumOff val="25000"/>
                  </a:schemeClr>
                </a:solidFill>
              </a:defRPr>
            </a:lvl1pPr>
          </a:lstStyle>
          <a:p>
            <a:pPr rtl="0"/>
            <a:r>
              <a:rPr lang="it-IT" noProof="0"/>
              <a:t>Fare clic sull'icona per inserire un'immagine</a:t>
            </a:r>
            <a:endParaRPr lang="it-IT" noProof="0" dirty="0"/>
          </a:p>
        </p:txBody>
      </p:sp>
      <p:sp>
        <p:nvSpPr>
          <p:cNvPr id="10" name="Parallelogramma 14">
            <a:extLst>
              <a:ext uri="{FF2B5EF4-FFF2-40B4-BE49-F238E27FC236}">
                <a16:creationId xmlns:a16="http://schemas.microsoft.com/office/drawing/2014/main" id="{BA60C70F-7EE5-4927-B922-88B1C47FADB9}"/>
              </a:ext>
            </a:extLst>
          </p:cNvPr>
          <p:cNvSpPr/>
          <p:nvPr userDrawn="1"/>
        </p:nvSpPr>
        <p:spPr>
          <a:xfrm>
            <a:off x="7448550"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sp>
        <p:nvSpPr>
          <p:cNvPr id="2" name="Titolo 1"/>
          <p:cNvSpPr>
            <a:spLocks noGrp="1"/>
          </p:cNvSpPr>
          <p:nvPr>
            <p:ph type="title"/>
          </p:nvPr>
        </p:nvSpPr>
        <p:spPr>
          <a:xfrm>
            <a:off x="3068577" y="880375"/>
            <a:ext cx="6054846" cy="634336"/>
          </a:xfrm>
        </p:spPr>
        <p:txBody>
          <a:bodyPr rtlCol="0" anchor="ctr">
            <a:noAutofit/>
          </a:bodyPr>
          <a:lstStyle>
            <a:lvl1pPr algn="ctr">
              <a:lnSpc>
                <a:spcPct val="90000"/>
              </a:lnSpc>
              <a:defRPr sz="3600" b="1" i="0">
                <a:solidFill>
                  <a:schemeClr val="tx1">
                    <a:lumMod val="75000"/>
                    <a:lumOff val="25000"/>
                  </a:schemeClr>
                </a:solidFill>
                <a:latin typeface="+mn-lt"/>
              </a:defRPr>
            </a:lvl1pPr>
          </a:lstStyle>
          <a:p>
            <a:pPr rtl="0"/>
            <a:r>
              <a:rPr lang="it-IT" noProof="0"/>
              <a:t>Fare clic per modificare lo stile del titolo dello schema</a:t>
            </a:r>
            <a:endParaRPr lang="it-IT" noProof="0" dirty="0"/>
          </a:p>
        </p:txBody>
      </p:sp>
      <p:sp>
        <p:nvSpPr>
          <p:cNvPr id="12" name="Segnaposto data 1">
            <a:extLst>
              <a:ext uri="{FF2B5EF4-FFF2-40B4-BE49-F238E27FC236}">
                <a16:creationId xmlns:a16="http://schemas.microsoft.com/office/drawing/2014/main" id="{F417C55D-4AE8-427B-A32E-9F54E007E686}"/>
              </a:ext>
            </a:extLst>
          </p:cNvPr>
          <p:cNvSpPr>
            <a:spLocks noGrp="1"/>
          </p:cNvSpPr>
          <p:nvPr>
            <p:ph type="dt" sz="half" idx="10"/>
          </p:nvPr>
        </p:nvSpPr>
        <p:spPr>
          <a:xfrm>
            <a:off x="6834126" y="6446838"/>
            <a:ext cx="2584850" cy="365125"/>
          </a:xfrm>
        </p:spPr>
        <p:txBody>
          <a:bodyPr rtlCol="0"/>
          <a:lstStyle>
            <a:lvl1pPr>
              <a:defRPr>
                <a:solidFill>
                  <a:schemeClr val="tx1">
                    <a:lumMod val="75000"/>
                    <a:lumOff val="25000"/>
                  </a:schemeClr>
                </a:solidFill>
              </a:defRPr>
            </a:lvl1pPr>
          </a:lstStyle>
          <a:p>
            <a:pPr rtl="0"/>
            <a:fld id="{BFACEB1B-38C0-4995-A1E2-7B5FD48CA44A}" type="datetime1">
              <a:rPr lang="it-IT" noProof="0" smtClean="0"/>
              <a:t>31/03/24</a:t>
            </a:fld>
            <a:endParaRPr lang="it-IT" noProof="0" dirty="0"/>
          </a:p>
        </p:txBody>
      </p:sp>
      <p:sp>
        <p:nvSpPr>
          <p:cNvPr id="13" name="Segnaposto piè di pagina 2">
            <a:extLst>
              <a:ext uri="{FF2B5EF4-FFF2-40B4-BE49-F238E27FC236}">
                <a16:creationId xmlns:a16="http://schemas.microsoft.com/office/drawing/2014/main" id="{8C05871B-E916-40A4-B5E3-65C15F5A4D2A}"/>
              </a:ext>
            </a:extLst>
          </p:cNvPr>
          <p:cNvSpPr>
            <a:spLocks noGrp="1"/>
          </p:cNvSpPr>
          <p:nvPr>
            <p:ph type="ftr" sz="quarter" idx="11"/>
          </p:nvPr>
        </p:nvSpPr>
        <p:spPr>
          <a:xfrm>
            <a:off x="1097279" y="6446838"/>
            <a:ext cx="4846321" cy="365125"/>
          </a:xfrm>
        </p:spPr>
        <p:txBody>
          <a:bodyPr rtlCol="0"/>
          <a:lstStyle>
            <a:lvl1pPr>
              <a:defRPr>
                <a:solidFill>
                  <a:schemeClr val="tx1">
                    <a:lumMod val="75000"/>
                    <a:lumOff val="25000"/>
                  </a:schemeClr>
                </a:solidFill>
              </a:defRPr>
            </a:lvl1pPr>
          </a:lstStyle>
          <a:p>
            <a:pPr rtl="0"/>
            <a:r>
              <a:rPr lang="it-IT" noProof="0" dirty="0"/>
              <a:t>Piè di pagina</a:t>
            </a:r>
          </a:p>
        </p:txBody>
      </p:sp>
      <p:sp>
        <p:nvSpPr>
          <p:cNvPr id="14" name="Segnaposto numero diapositiva 3">
            <a:extLst>
              <a:ext uri="{FF2B5EF4-FFF2-40B4-BE49-F238E27FC236}">
                <a16:creationId xmlns:a16="http://schemas.microsoft.com/office/drawing/2014/main" id="{B45E789F-2E61-4EC0-8973-681625FE518F}"/>
              </a:ext>
            </a:extLst>
          </p:cNvPr>
          <p:cNvSpPr>
            <a:spLocks noGrp="1"/>
          </p:cNvSpPr>
          <p:nvPr>
            <p:ph type="sldNum" sz="quarter" idx="12"/>
          </p:nvPr>
        </p:nvSpPr>
        <p:spPr>
          <a:xfrm>
            <a:off x="10375670" y="6446838"/>
            <a:ext cx="780010" cy="365125"/>
          </a:xfrm>
        </p:spPr>
        <p:txBody>
          <a:bodyPr rtlCol="0"/>
          <a:lstStyle>
            <a:lvl1pPr>
              <a:defRPr>
                <a:solidFill>
                  <a:schemeClr val="tx1">
                    <a:lumMod val="75000"/>
                    <a:lumOff val="25000"/>
                  </a:schemeClr>
                </a:solidFill>
              </a:defRPr>
            </a:lvl1pPr>
          </a:lstStyle>
          <a:p>
            <a:pPr rtl="0"/>
            <a:fld id="{3A98EE3D-8CD1-4C3F-BD1C-C98C9596463C}" type="slidenum">
              <a:rPr lang="it-IT" noProof="0" smtClean="0"/>
              <a:pPr/>
              <a:t>‹N›</a:t>
            </a:fld>
            <a:endParaRPr lang="it-IT" noProof="0" dirty="0"/>
          </a:p>
        </p:txBody>
      </p:sp>
      <p:sp>
        <p:nvSpPr>
          <p:cNvPr id="19" name="Rettangolo 18">
            <a:extLst>
              <a:ext uri="{FF2B5EF4-FFF2-40B4-BE49-F238E27FC236}">
                <a16:creationId xmlns:a16="http://schemas.microsoft.com/office/drawing/2014/main" id="{AF446475-024F-4C71-99D3-501468ACAD11}"/>
              </a:ext>
            </a:extLst>
          </p:cNvPr>
          <p:cNvSpPr/>
          <p:nvPr userDrawn="1"/>
        </p:nvSpPr>
        <p:spPr>
          <a:xfrm>
            <a:off x="5577840" y="0"/>
            <a:ext cx="103632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Tree>
    <p:extLst>
      <p:ext uri="{BB962C8B-B14F-4D97-AF65-F5344CB8AC3E}">
        <p14:creationId xmlns:p14="http://schemas.microsoft.com/office/powerpoint/2010/main" val="7676028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3_Contenuto con didascalia">
    <p:spTree>
      <p:nvGrpSpPr>
        <p:cNvPr id="1" name=""/>
        <p:cNvGrpSpPr/>
        <p:nvPr/>
      </p:nvGrpSpPr>
      <p:grpSpPr>
        <a:xfrm>
          <a:off x="0" y="0"/>
          <a:ext cx="0" cy="0"/>
          <a:chOff x="0" y="0"/>
          <a:chExt cx="0" cy="0"/>
        </a:xfrm>
      </p:grpSpPr>
      <p:sp>
        <p:nvSpPr>
          <p:cNvPr id="10" name="Parallelogramma 14">
            <a:extLst>
              <a:ext uri="{FF2B5EF4-FFF2-40B4-BE49-F238E27FC236}">
                <a16:creationId xmlns:a16="http://schemas.microsoft.com/office/drawing/2014/main" id="{BA60C70F-7EE5-4927-B922-88B1C47FADB9}"/>
              </a:ext>
            </a:extLst>
          </p:cNvPr>
          <p:cNvSpPr/>
          <p:nvPr userDrawn="1"/>
        </p:nvSpPr>
        <p:spPr>
          <a:xfrm>
            <a:off x="7448550"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sp>
        <p:nvSpPr>
          <p:cNvPr id="4" name="Rettangolo 3">
            <a:extLst>
              <a:ext uri="{FF2B5EF4-FFF2-40B4-BE49-F238E27FC236}">
                <a16:creationId xmlns:a16="http://schemas.microsoft.com/office/drawing/2014/main" id="{648F6D61-9E88-4632-A0A8-CB2E0CC5DEAF}"/>
              </a:ext>
            </a:extLst>
          </p:cNvPr>
          <p:cNvSpPr/>
          <p:nvPr userDrawn="1"/>
        </p:nvSpPr>
        <p:spPr>
          <a:xfrm>
            <a:off x="4654312" y="507333"/>
            <a:ext cx="7537688" cy="48495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8" name="Rettangolo 7">
            <a:extLst>
              <a:ext uri="{FF2B5EF4-FFF2-40B4-BE49-F238E27FC236}">
                <a16:creationId xmlns:a16="http://schemas.microsoft.com/office/drawing/2014/main" id="{16D90D66-BCB9-4229-A829-628874352AC0}"/>
              </a:ext>
            </a:extLst>
          </p:cNvPr>
          <p:cNvSpPr/>
          <p:nvPr/>
        </p:nvSpPr>
        <p:spPr>
          <a:xfrm>
            <a:off x="16" y="0"/>
            <a:ext cx="4654296" cy="5864225"/>
          </a:xfrm>
          <a:prstGeom prst="rect">
            <a:avLst/>
          </a:prstGeom>
          <a:solidFill>
            <a:srgbClr val="00377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1092200" y="1885125"/>
            <a:ext cx="3068833" cy="2093975"/>
          </a:xfrm>
        </p:spPr>
        <p:txBody>
          <a:bodyPr rtlCol="0" anchor="ctr">
            <a:normAutofit/>
          </a:bodyPr>
          <a:lstStyle>
            <a:lvl1pPr>
              <a:lnSpc>
                <a:spcPct val="90000"/>
              </a:lnSpc>
              <a:defRPr sz="4400" b="1" i="0">
                <a:solidFill>
                  <a:srgbClr val="FFFFFF"/>
                </a:solidFill>
                <a:latin typeface="+mn-lt"/>
              </a:defRPr>
            </a:lvl1pPr>
          </a:lstStyle>
          <a:p>
            <a:pPr rtl="0"/>
            <a:r>
              <a:rPr lang="it-IT" noProof="0"/>
              <a:t>Fare clic per modificare lo stile del titolo dello schema</a:t>
            </a:r>
            <a:endParaRPr lang="it-IT" noProof="0" dirty="0"/>
          </a:p>
        </p:txBody>
      </p:sp>
      <p:sp>
        <p:nvSpPr>
          <p:cNvPr id="3" name="Segnaposto contenuto 2"/>
          <p:cNvSpPr>
            <a:spLocks noGrp="1"/>
          </p:cNvSpPr>
          <p:nvPr>
            <p:ph idx="1"/>
          </p:nvPr>
        </p:nvSpPr>
        <p:spPr>
          <a:xfrm>
            <a:off x="6473373" y="943430"/>
            <a:ext cx="4699452" cy="3977366"/>
          </a:xfrm>
        </p:spPr>
        <p:txBody>
          <a:bodyPr rtlCol="0" anchor="ctr">
            <a:normAutofit/>
          </a:bodyPr>
          <a:lstStyle>
            <a:lvl1pPr>
              <a:defRPr sz="2400"/>
            </a:lvl1pPr>
            <a:lvl2pPr>
              <a:defRPr sz="2000"/>
            </a:lvl2pPr>
            <a:lvl3pPr>
              <a:defRPr sz="1600"/>
            </a:lvl3pPr>
            <a:lvl4pPr>
              <a:defRPr sz="1600"/>
            </a:lvl4pPr>
            <a:lvl5pPr>
              <a:defRPr sz="1600"/>
            </a:lvl5pPr>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12" name="Segnaposto data 1">
            <a:extLst>
              <a:ext uri="{FF2B5EF4-FFF2-40B4-BE49-F238E27FC236}">
                <a16:creationId xmlns:a16="http://schemas.microsoft.com/office/drawing/2014/main" id="{F417C55D-4AE8-427B-A32E-9F54E007E686}"/>
              </a:ext>
            </a:extLst>
          </p:cNvPr>
          <p:cNvSpPr>
            <a:spLocks noGrp="1"/>
          </p:cNvSpPr>
          <p:nvPr>
            <p:ph type="dt" sz="half" idx="10"/>
          </p:nvPr>
        </p:nvSpPr>
        <p:spPr>
          <a:xfrm>
            <a:off x="6834126" y="6446838"/>
            <a:ext cx="2584850" cy="365125"/>
          </a:xfrm>
        </p:spPr>
        <p:txBody>
          <a:bodyPr rtlCol="0"/>
          <a:lstStyle>
            <a:lvl1pPr>
              <a:defRPr>
                <a:solidFill>
                  <a:schemeClr val="tx1">
                    <a:lumMod val="75000"/>
                    <a:lumOff val="25000"/>
                  </a:schemeClr>
                </a:solidFill>
              </a:defRPr>
            </a:lvl1pPr>
          </a:lstStyle>
          <a:p>
            <a:pPr rtl="0"/>
            <a:fld id="{FDD649FC-C7F2-4966-B125-333FD0271E55}" type="datetime1">
              <a:rPr lang="it-IT" noProof="0" smtClean="0"/>
              <a:t>31/03/24</a:t>
            </a:fld>
            <a:endParaRPr lang="it-IT" noProof="0" dirty="0"/>
          </a:p>
        </p:txBody>
      </p:sp>
      <p:sp>
        <p:nvSpPr>
          <p:cNvPr id="13" name="Segnaposto piè di pagina 2">
            <a:extLst>
              <a:ext uri="{FF2B5EF4-FFF2-40B4-BE49-F238E27FC236}">
                <a16:creationId xmlns:a16="http://schemas.microsoft.com/office/drawing/2014/main" id="{8C05871B-E916-40A4-B5E3-65C15F5A4D2A}"/>
              </a:ext>
            </a:extLst>
          </p:cNvPr>
          <p:cNvSpPr>
            <a:spLocks noGrp="1"/>
          </p:cNvSpPr>
          <p:nvPr>
            <p:ph type="ftr" sz="quarter" idx="11"/>
          </p:nvPr>
        </p:nvSpPr>
        <p:spPr>
          <a:xfrm>
            <a:off x="1097279" y="6446838"/>
            <a:ext cx="4846321" cy="365125"/>
          </a:xfrm>
        </p:spPr>
        <p:txBody>
          <a:bodyPr rtlCol="0"/>
          <a:lstStyle>
            <a:lvl1pPr>
              <a:defRPr>
                <a:solidFill>
                  <a:schemeClr val="tx1">
                    <a:lumMod val="75000"/>
                    <a:lumOff val="25000"/>
                  </a:schemeClr>
                </a:solidFill>
              </a:defRPr>
            </a:lvl1pPr>
          </a:lstStyle>
          <a:p>
            <a:pPr rtl="0"/>
            <a:r>
              <a:rPr lang="it-IT" noProof="0" dirty="0"/>
              <a:t>Piè di pagina</a:t>
            </a:r>
          </a:p>
        </p:txBody>
      </p:sp>
      <p:sp>
        <p:nvSpPr>
          <p:cNvPr id="14" name="Segnaposto numero diapositiva 3">
            <a:extLst>
              <a:ext uri="{FF2B5EF4-FFF2-40B4-BE49-F238E27FC236}">
                <a16:creationId xmlns:a16="http://schemas.microsoft.com/office/drawing/2014/main" id="{B45E789F-2E61-4EC0-8973-681625FE518F}"/>
              </a:ext>
            </a:extLst>
          </p:cNvPr>
          <p:cNvSpPr>
            <a:spLocks noGrp="1"/>
          </p:cNvSpPr>
          <p:nvPr>
            <p:ph type="sldNum" sz="quarter" idx="12"/>
          </p:nvPr>
        </p:nvSpPr>
        <p:spPr>
          <a:xfrm>
            <a:off x="10375670" y="6446838"/>
            <a:ext cx="780010" cy="365125"/>
          </a:xfrm>
        </p:spPr>
        <p:txBody>
          <a:bodyPr rtlCol="0"/>
          <a:lstStyle>
            <a:lvl1pPr>
              <a:defRPr>
                <a:solidFill>
                  <a:schemeClr val="tx1">
                    <a:lumMod val="75000"/>
                    <a:lumOff val="25000"/>
                  </a:schemeClr>
                </a:solidFill>
              </a:defRPr>
            </a:lvl1pPr>
          </a:lstStyle>
          <a:p>
            <a:pPr rtl="0"/>
            <a:fld id="{3A98EE3D-8CD1-4C3F-BD1C-C98C9596463C}" type="slidenum">
              <a:rPr lang="it-IT" noProof="0" smtClean="0"/>
              <a:pPr/>
              <a:t>‹N›</a:t>
            </a:fld>
            <a:endParaRPr lang="it-IT" noProof="0" dirty="0"/>
          </a:p>
        </p:txBody>
      </p:sp>
      <p:sp>
        <p:nvSpPr>
          <p:cNvPr id="20" name="Rettangolo 19">
            <a:extLst>
              <a:ext uri="{FF2B5EF4-FFF2-40B4-BE49-F238E27FC236}">
                <a16:creationId xmlns:a16="http://schemas.microsoft.com/office/drawing/2014/main" id="{EF73BF96-A07C-4AAA-A37F-65151BD22A70}"/>
              </a:ext>
            </a:extLst>
          </p:cNvPr>
          <p:cNvSpPr/>
          <p:nvPr userDrawn="1"/>
        </p:nvSpPr>
        <p:spPr>
          <a:xfrm>
            <a:off x="4370251" y="2322780"/>
            <a:ext cx="1348378" cy="1218664"/>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Tree>
    <p:extLst>
      <p:ext uri="{BB962C8B-B14F-4D97-AF65-F5344CB8AC3E}">
        <p14:creationId xmlns:p14="http://schemas.microsoft.com/office/powerpoint/2010/main" val="40127715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4_Contenuto con didascalia">
    <p:spTree>
      <p:nvGrpSpPr>
        <p:cNvPr id="1" name=""/>
        <p:cNvGrpSpPr/>
        <p:nvPr/>
      </p:nvGrpSpPr>
      <p:grpSpPr>
        <a:xfrm>
          <a:off x="0" y="0"/>
          <a:ext cx="0" cy="0"/>
          <a:chOff x="0" y="0"/>
          <a:chExt cx="0" cy="0"/>
        </a:xfrm>
      </p:grpSpPr>
      <p:sp>
        <p:nvSpPr>
          <p:cNvPr id="10" name="Parallelogramma 14">
            <a:extLst>
              <a:ext uri="{FF2B5EF4-FFF2-40B4-BE49-F238E27FC236}">
                <a16:creationId xmlns:a16="http://schemas.microsoft.com/office/drawing/2014/main" id="{BA60C70F-7EE5-4927-B922-88B1C47FADB9}"/>
              </a:ext>
            </a:extLst>
          </p:cNvPr>
          <p:cNvSpPr/>
          <p:nvPr userDrawn="1"/>
        </p:nvSpPr>
        <p:spPr>
          <a:xfrm>
            <a:off x="7448550"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sp>
        <p:nvSpPr>
          <p:cNvPr id="4" name="Rettangolo 3">
            <a:extLst>
              <a:ext uri="{FF2B5EF4-FFF2-40B4-BE49-F238E27FC236}">
                <a16:creationId xmlns:a16="http://schemas.microsoft.com/office/drawing/2014/main" id="{648F6D61-9E88-4632-A0A8-CB2E0CC5DEAF}"/>
              </a:ext>
            </a:extLst>
          </p:cNvPr>
          <p:cNvSpPr/>
          <p:nvPr userDrawn="1"/>
        </p:nvSpPr>
        <p:spPr>
          <a:xfrm>
            <a:off x="4654312" y="507333"/>
            <a:ext cx="7537688" cy="48495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8" name="Rettangolo 7">
            <a:extLst>
              <a:ext uri="{FF2B5EF4-FFF2-40B4-BE49-F238E27FC236}">
                <a16:creationId xmlns:a16="http://schemas.microsoft.com/office/drawing/2014/main" id="{16D90D66-BCB9-4229-A829-628874352AC0}"/>
              </a:ext>
            </a:extLst>
          </p:cNvPr>
          <p:cNvSpPr/>
          <p:nvPr userDrawn="1"/>
        </p:nvSpPr>
        <p:spPr>
          <a:xfrm>
            <a:off x="16" y="0"/>
            <a:ext cx="4654296" cy="58642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1092200" y="1885125"/>
            <a:ext cx="3068833" cy="2093975"/>
          </a:xfrm>
        </p:spPr>
        <p:txBody>
          <a:bodyPr rtlCol="0" anchor="ctr">
            <a:normAutofit/>
          </a:bodyPr>
          <a:lstStyle>
            <a:lvl1pPr>
              <a:lnSpc>
                <a:spcPct val="90000"/>
              </a:lnSpc>
              <a:defRPr sz="4400" b="1" i="0">
                <a:solidFill>
                  <a:srgbClr val="FFFFFF"/>
                </a:solidFill>
                <a:latin typeface="+mn-lt"/>
              </a:defRPr>
            </a:lvl1pPr>
          </a:lstStyle>
          <a:p>
            <a:pPr rtl="0"/>
            <a:r>
              <a:rPr lang="it-IT" noProof="0"/>
              <a:t>Fare clic per modificare lo stile del titolo dello schema</a:t>
            </a:r>
            <a:endParaRPr lang="it-IT" noProof="0" dirty="0"/>
          </a:p>
        </p:txBody>
      </p:sp>
      <p:sp>
        <p:nvSpPr>
          <p:cNvPr id="3" name="Segnaposto contenuto 2"/>
          <p:cNvSpPr>
            <a:spLocks noGrp="1"/>
          </p:cNvSpPr>
          <p:nvPr>
            <p:ph idx="1"/>
          </p:nvPr>
        </p:nvSpPr>
        <p:spPr>
          <a:xfrm>
            <a:off x="6518529" y="943430"/>
            <a:ext cx="4654296" cy="3977366"/>
          </a:xfrm>
        </p:spPr>
        <p:txBody>
          <a:bodyPr rtlCol="0" anchor="ctr">
            <a:normAutofit/>
          </a:bodyPr>
          <a:lstStyle>
            <a:lvl1pPr>
              <a:defRPr sz="2400"/>
            </a:lvl1pPr>
            <a:lvl2pPr>
              <a:defRPr sz="2000"/>
            </a:lvl2pPr>
            <a:lvl3pPr>
              <a:defRPr sz="1600"/>
            </a:lvl3pPr>
            <a:lvl4pPr>
              <a:defRPr sz="1600"/>
            </a:lvl4pPr>
            <a:lvl5pPr>
              <a:defRPr sz="1600"/>
            </a:lvl5pPr>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12" name="Segnaposto data 1">
            <a:extLst>
              <a:ext uri="{FF2B5EF4-FFF2-40B4-BE49-F238E27FC236}">
                <a16:creationId xmlns:a16="http://schemas.microsoft.com/office/drawing/2014/main" id="{F417C55D-4AE8-427B-A32E-9F54E007E686}"/>
              </a:ext>
            </a:extLst>
          </p:cNvPr>
          <p:cNvSpPr>
            <a:spLocks noGrp="1"/>
          </p:cNvSpPr>
          <p:nvPr>
            <p:ph type="dt" sz="half" idx="10"/>
          </p:nvPr>
        </p:nvSpPr>
        <p:spPr>
          <a:xfrm>
            <a:off x="6834126" y="6446838"/>
            <a:ext cx="2584850" cy="365125"/>
          </a:xfrm>
        </p:spPr>
        <p:txBody>
          <a:bodyPr rtlCol="0"/>
          <a:lstStyle>
            <a:lvl1pPr>
              <a:defRPr>
                <a:solidFill>
                  <a:schemeClr val="tx1">
                    <a:lumMod val="75000"/>
                    <a:lumOff val="25000"/>
                  </a:schemeClr>
                </a:solidFill>
              </a:defRPr>
            </a:lvl1pPr>
          </a:lstStyle>
          <a:p>
            <a:pPr rtl="0"/>
            <a:fld id="{5350E5C9-4822-4828-86B2-BB987B39863B}" type="datetime1">
              <a:rPr lang="it-IT" noProof="0" smtClean="0"/>
              <a:t>31/03/24</a:t>
            </a:fld>
            <a:endParaRPr lang="it-IT" noProof="0" dirty="0"/>
          </a:p>
        </p:txBody>
      </p:sp>
      <p:sp>
        <p:nvSpPr>
          <p:cNvPr id="13" name="Segnaposto piè di pagina 2">
            <a:extLst>
              <a:ext uri="{FF2B5EF4-FFF2-40B4-BE49-F238E27FC236}">
                <a16:creationId xmlns:a16="http://schemas.microsoft.com/office/drawing/2014/main" id="{8C05871B-E916-40A4-B5E3-65C15F5A4D2A}"/>
              </a:ext>
            </a:extLst>
          </p:cNvPr>
          <p:cNvSpPr>
            <a:spLocks noGrp="1"/>
          </p:cNvSpPr>
          <p:nvPr>
            <p:ph type="ftr" sz="quarter" idx="11"/>
          </p:nvPr>
        </p:nvSpPr>
        <p:spPr>
          <a:xfrm>
            <a:off x="1097279" y="6446838"/>
            <a:ext cx="4846321" cy="365125"/>
          </a:xfrm>
        </p:spPr>
        <p:txBody>
          <a:bodyPr rtlCol="0"/>
          <a:lstStyle>
            <a:lvl1pPr>
              <a:defRPr>
                <a:solidFill>
                  <a:schemeClr val="tx1">
                    <a:lumMod val="75000"/>
                    <a:lumOff val="25000"/>
                  </a:schemeClr>
                </a:solidFill>
              </a:defRPr>
            </a:lvl1pPr>
          </a:lstStyle>
          <a:p>
            <a:pPr rtl="0"/>
            <a:r>
              <a:rPr lang="it-IT" noProof="0" dirty="0"/>
              <a:t>Piè di pagina</a:t>
            </a:r>
          </a:p>
        </p:txBody>
      </p:sp>
      <p:sp>
        <p:nvSpPr>
          <p:cNvPr id="14" name="Segnaposto numero diapositiva 3">
            <a:extLst>
              <a:ext uri="{FF2B5EF4-FFF2-40B4-BE49-F238E27FC236}">
                <a16:creationId xmlns:a16="http://schemas.microsoft.com/office/drawing/2014/main" id="{B45E789F-2E61-4EC0-8973-681625FE518F}"/>
              </a:ext>
            </a:extLst>
          </p:cNvPr>
          <p:cNvSpPr>
            <a:spLocks noGrp="1"/>
          </p:cNvSpPr>
          <p:nvPr>
            <p:ph type="sldNum" sz="quarter" idx="12"/>
          </p:nvPr>
        </p:nvSpPr>
        <p:spPr>
          <a:xfrm>
            <a:off x="10375670" y="6446838"/>
            <a:ext cx="780010" cy="365125"/>
          </a:xfrm>
        </p:spPr>
        <p:txBody>
          <a:bodyPr rtlCol="0"/>
          <a:lstStyle>
            <a:lvl1pPr>
              <a:defRPr>
                <a:solidFill>
                  <a:schemeClr val="tx1">
                    <a:lumMod val="75000"/>
                    <a:lumOff val="25000"/>
                  </a:schemeClr>
                </a:solidFill>
              </a:defRPr>
            </a:lvl1pPr>
          </a:lstStyle>
          <a:p>
            <a:pPr rtl="0"/>
            <a:fld id="{3A98EE3D-8CD1-4C3F-BD1C-C98C9596463C}" type="slidenum">
              <a:rPr lang="it-IT" noProof="0" smtClean="0"/>
              <a:pPr/>
              <a:t>‹N›</a:t>
            </a:fld>
            <a:endParaRPr lang="it-IT" noProof="0" dirty="0"/>
          </a:p>
        </p:txBody>
      </p:sp>
      <p:sp>
        <p:nvSpPr>
          <p:cNvPr id="18" name="Rettangolo 17">
            <a:extLst>
              <a:ext uri="{FF2B5EF4-FFF2-40B4-BE49-F238E27FC236}">
                <a16:creationId xmlns:a16="http://schemas.microsoft.com/office/drawing/2014/main" id="{6127F28F-6C7B-471B-9839-EF88426C1976}"/>
              </a:ext>
            </a:extLst>
          </p:cNvPr>
          <p:cNvSpPr/>
          <p:nvPr userDrawn="1"/>
        </p:nvSpPr>
        <p:spPr>
          <a:xfrm>
            <a:off x="4370251" y="2322780"/>
            <a:ext cx="1348378" cy="121866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Tree>
    <p:extLst>
      <p:ext uri="{BB962C8B-B14F-4D97-AF65-F5344CB8AC3E}">
        <p14:creationId xmlns:p14="http://schemas.microsoft.com/office/powerpoint/2010/main" val="34986162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ttangolo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00377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egnaposto immagine 2"/>
          <p:cNvSpPr>
            <a:spLocks noGrp="1" noChangeAspect="1"/>
          </p:cNvSpPr>
          <p:nvPr>
            <p:ph type="pic" idx="1"/>
          </p:nvPr>
        </p:nvSpPr>
        <p:spPr>
          <a:xfrm>
            <a:off x="15" y="0"/>
            <a:ext cx="12191985" cy="4578350"/>
          </a:xfrm>
          <a:solidFill>
            <a:schemeClr val="bg1"/>
          </a:solidFill>
        </p:spPr>
        <p:txBody>
          <a:bodyPr lIns="457200" tIns="457200" rtlCol="0" anchor="t">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it-IT" noProof="0"/>
              <a:t>Fare clic sull'icona per inserire un'immagine</a:t>
            </a:r>
            <a:endParaRPr lang="it-IT" noProof="0" dirty="0"/>
          </a:p>
        </p:txBody>
      </p:sp>
      <p:sp>
        <p:nvSpPr>
          <p:cNvPr id="2" name="Titolo 1"/>
          <p:cNvSpPr>
            <a:spLocks noGrp="1"/>
          </p:cNvSpPr>
          <p:nvPr>
            <p:ph type="title"/>
          </p:nvPr>
        </p:nvSpPr>
        <p:spPr>
          <a:xfrm>
            <a:off x="1097279" y="4799362"/>
            <a:ext cx="10113645" cy="743682"/>
          </a:xfrm>
        </p:spPr>
        <p:txBody>
          <a:bodyPr tIns="0" bIns="0" rtlCol="0" anchor="b">
            <a:noAutofit/>
          </a:bodyPr>
          <a:lstStyle>
            <a:lvl1pPr algn="ctr">
              <a:defRPr sz="4400" b="1">
                <a:solidFill>
                  <a:srgbClr val="FFFFFF"/>
                </a:solidFill>
              </a:defRPr>
            </a:lvl1pPr>
          </a:lstStyle>
          <a:p>
            <a:pPr rtl="0"/>
            <a:r>
              <a:rPr lang="it-IT" noProof="0"/>
              <a:t>Fare clic per modificare lo stile del titolo dello schema</a:t>
            </a:r>
            <a:endParaRPr lang="it-IT" noProof="0" dirty="0"/>
          </a:p>
        </p:txBody>
      </p:sp>
      <p:sp>
        <p:nvSpPr>
          <p:cNvPr id="4" name="Segnaposto testo 3"/>
          <p:cNvSpPr>
            <a:spLocks noGrp="1"/>
          </p:cNvSpPr>
          <p:nvPr>
            <p:ph type="body" sz="half" idx="2"/>
          </p:nvPr>
        </p:nvSpPr>
        <p:spPr>
          <a:xfrm>
            <a:off x="1097279" y="5715000"/>
            <a:ext cx="10113264" cy="609600"/>
          </a:xfrm>
        </p:spPr>
        <p:txBody>
          <a:bodyPr lIns="91440" tIns="0" rIns="91440" bIns="0" rtlCol="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noProof="0"/>
              <a:t>Fare clic per modificare gli stili del testo dello schema</a:t>
            </a:r>
          </a:p>
        </p:txBody>
      </p:sp>
      <p:sp>
        <p:nvSpPr>
          <p:cNvPr id="5" name="Segnaposto data 4"/>
          <p:cNvSpPr>
            <a:spLocks noGrp="1"/>
          </p:cNvSpPr>
          <p:nvPr>
            <p:ph type="dt" sz="half" idx="10"/>
          </p:nvPr>
        </p:nvSpPr>
        <p:spPr/>
        <p:txBody>
          <a:bodyPr rtlCol="0"/>
          <a:lstStyle>
            <a:lvl1pPr>
              <a:defRPr>
                <a:solidFill>
                  <a:schemeClr val="bg1"/>
                </a:solidFill>
              </a:defRPr>
            </a:lvl1pPr>
          </a:lstStyle>
          <a:p>
            <a:pPr rtl="0"/>
            <a:fld id="{5A04164A-D1F3-464B-BA5A-A4C4D8F35ADB}" type="datetime1">
              <a:rPr lang="it-IT" noProof="0" smtClean="0"/>
              <a:t>31/03/24</a:t>
            </a:fld>
            <a:endParaRPr lang="it-IT" noProof="0" dirty="0"/>
          </a:p>
        </p:txBody>
      </p:sp>
      <p:sp>
        <p:nvSpPr>
          <p:cNvPr id="6" name="Segnaposto piè di pagina 5"/>
          <p:cNvSpPr>
            <a:spLocks noGrp="1"/>
          </p:cNvSpPr>
          <p:nvPr>
            <p:ph type="ftr" sz="quarter" idx="11"/>
          </p:nvPr>
        </p:nvSpPr>
        <p:spPr>
          <a:xfrm>
            <a:off x="1097279" y="6446838"/>
            <a:ext cx="6818262" cy="365125"/>
          </a:xfrm>
        </p:spPr>
        <p:txBody>
          <a:bodyPr rtlCol="0"/>
          <a:lstStyle>
            <a:lvl1pPr>
              <a:defRPr>
                <a:solidFill>
                  <a:schemeClr val="bg1"/>
                </a:solidFill>
              </a:defRPr>
            </a:lvl1pPr>
          </a:lstStyle>
          <a:p>
            <a:pPr rtl="0"/>
            <a:r>
              <a:rPr lang="it-IT" noProof="0" dirty="0"/>
              <a:t>Piè di pagina</a:t>
            </a:r>
          </a:p>
        </p:txBody>
      </p:sp>
      <p:sp>
        <p:nvSpPr>
          <p:cNvPr id="7" name="Segnaposto numero diapositiva 6"/>
          <p:cNvSpPr>
            <a:spLocks noGrp="1"/>
          </p:cNvSpPr>
          <p:nvPr>
            <p:ph type="sldNum" sz="quarter" idx="12"/>
          </p:nvPr>
        </p:nvSpPr>
        <p:spPr/>
        <p:txBody>
          <a:bodyPr rtlCol="0"/>
          <a:lstStyle>
            <a:lvl1pPr>
              <a:defRPr>
                <a:solidFill>
                  <a:schemeClr val="bg1"/>
                </a:solidFill>
              </a:defRPr>
            </a:lvl1pPr>
          </a:lstStyle>
          <a:p>
            <a:pPr rtl="0"/>
            <a:fld id="{3A98EE3D-8CD1-4C3F-BD1C-C98C9596463C}" type="slidenum">
              <a:rPr lang="it-IT" noProof="0" smtClean="0"/>
              <a:pPr/>
              <a:t>‹N›</a:t>
            </a:fld>
            <a:endParaRPr lang="it-IT" noProof="0" dirty="0"/>
          </a:p>
        </p:txBody>
      </p:sp>
      <p:sp>
        <p:nvSpPr>
          <p:cNvPr id="9" name="Rettangolo 8">
            <a:extLst>
              <a:ext uri="{FF2B5EF4-FFF2-40B4-BE49-F238E27FC236}">
                <a16:creationId xmlns:a16="http://schemas.microsoft.com/office/drawing/2014/main" id="{B4A4DE4A-F8EF-47D5-8C37-A9021C2BB6A3}"/>
              </a:ext>
            </a:extLst>
          </p:cNvPr>
          <p:cNvSpPr/>
          <p:nvPr userDrawn="1"/>
        </p:nvSpPr>
        <p:spPr>
          <a:xfrm>
            <a:off x="3536950" y="4535901"/>
            <a:ext cx="5118100" cy="1256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Tree>
    <p:extLst>
      <p:ext uri="{BB962C8B-B14F-4D97-AF65-F5344CB8AC3E}">
        <p14:creationId xmlns:p14="http://schemas.microsoft.com/office/powerpoint/2010/main" val="5986956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noProof="0"/>
              <a:t>Fare clic per modificare lo stile del titolo dello schema</a:t>
            </a:r>
            <a:endParaRPr lang="it-IT" noProof="0" dirty="0"/>
          </a:p>
        </p:txBody>
      </p:sp>
      <p:sp>
        <p:nvSpPr>
          <p:cNvPr id="3" name="Segnaposto testo verticale 2"/>
          <p:cNvSpPr>
            <a:spLocks noGrp="1"/>
          </p:cNvSpPr>
          <p:nvPr>
            <p:ph type="body" orient="vert" idx="1"/>
          </p:nvPr>
        </p:nvSpPr>
        <p:spPr/>
        <p:txBody>
          <a:bodyPr vert="eaVert" lIns="45720" tIns="0" rIns="45720" bIns="0"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7" name="Segnaposto data 6">
            <a:extLst>
              <a:ext uri="{FF2B5EF4-FFF2-40B4-BE49-F238E27FC236}">
                <a16:creationId xmlns:a16="http://schemas.microsoft.com/office/drawing/2014/main" id="{7D5506EE-1026-4F35-9ACC-BD05BE0F9B36}"/>
              </a:ext>
            </a:extLst>
          </p:cNvPr>
          <p:cNvSpPr>
            <a:spLocks noGrp="1"/>
          </p:cNvSpPr>
          <p:nvPr>
            <p:ph type="dt" sz="half" idx="10"/>
          </p:nvPr>
        </p:nvSpPr>
        <p:spPr/>
        <p:txBody>
          <a:bodyPr rtlCol="0"/>
          <a:lstStyle/>
          <a:p>
            <a:pPr rtl="0"/>
            <a:fld id="{29D1554E-7EF2-44AC-BA44-70A2B54D9DB9}" type="datetime1">
              <a:rPr lang="it-IT" noProof="0" smtClean="0"/>
              <a:t>31/03/24</a:t>
            </a:fld>
            <a:endParaRPr lang="it-IT" noProof="0" dirty="0"/>
          </a:p>
        </p:txBody>
      </p:sp>
      <p:sp>
        <p:nvSpPr>
          <p:cNvPr id="8" name="Segnaposto piè di pagina 7">
            <a:extLst>
              <a:ext uri="{FF2B5EF4-FFF2-40B4-BE49-F238E27FC236}">
                <a16:creationId xmlns:a16="http://schemas.microsoft.com/office/drawing/2014/main" id="{B7696E5F-8D95-4450-AE52-5438E6EDE2BF}"/>
              </a:ext>
            </a:extLst>
          </p:cNvPr>
          <p:cNvSpPr>
            <a:spLocks noGrp="1"/>
          </p:cNvSpPr>
          <p:nvPr>
            <p:ph type="ftr" sz="quarter" idx="11"/>
          </p:nvPr>
        </p:nvSpPr>
        <p:spPr/>
        <p:txBody>
          <a:bodyPr rtlCol="0"/>
          <a:lstStyle/>
          <a:p>
            <a:pPr rtl="0"/>
            <a:r>
              <a:rPr lang="it-IT" noProof="0" dirty="0"/>
              <a:t>Piè di pagina</a:t>
            </a:r>
          </a:p>
        </p:txBody>
      </p:sp>
      <p:sp>
        <p:nvSpPr>
          <p:cNvPr id="9" name="Segnaposto numero diapositiva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rtlCol="0"/>
          <a:lstStyle/>
          <a:p>
            <a:pPr rtl="0"/>
            <a:fld id="{3A98EE3D-8CD1-4C3F-BD1C-C98C9596463C}" type="slidenum">
              <a:rPr lang="it-IT" noProof="0" smtClean="0"/>
              <a:t>‹N›</a:t>
            </a:fld>
            <a:endParaRPr lang="it-IT" noProof="0" dirty="0"/>
          </a:p>
        </p:txBody>
      </p:sp>
    </p:spTree>
    <p:extLst>
      <p:ext uri="{BB962C8B-B14F-4D97-AF65-F5344CB8AC3E}">
        <p14:creationId xmlns:p14="http://schemas.microsoft.com/office/powerpoint/2010/main" val="556040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Diapositiva titolo">
    <p:spTree>
      <p:nvGrpSpPr>
        <p:cNvPr id="1" name=""/>
        <p:cNvGrpSpPr/>
        <p:nvPr/>
      </p:nvGrpSpPr>
      <p:grpSpPr>
        <a:xfrm>
          <a:off x="0" y="0"/>
          <a:ext cx="0" cy="0"/>
          <a:chOff x="0" y="0"/>
          <a:chExt cx="0" cy="0"/>
        </a:xfrm>
      </p:grpSpPr>
      <p:sp>
        <p:nvSpPr>
          <p:cNvPr id="13" name="Parallelogramma 14">
            <a:extLst>
              <a:ext uri="{FF2B5EF4-FFF2-40B4-BE49-F238E27FC236}">
                <a16:creationId xmlns:a16="http://schemas.microsoft.com/office/drawing/2014/main" id="{F5AA8A10-E19C-430B-9D5D-8D12F92BFEC5}"/>
              </a:ext>
            </a:extLst>
          </p:cNvPr>
          <p:cNvSpPr/>
          <p:nvPr userDrawn="1"/>
        </p:nvSpPr>
        <p:spPr>
          <a:xfrm>
            <a:off x="7972121"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sp>
        <p:nvSpPr>
          <p:cNvPr id="12" name="Rettangolo 11">
            <a:extLst>
              <a:ext uri="{FF2B5EF4-FFF2-40B4-BE49-F238E27FC236}">
                <a16:creationId xmlns:a16="http://schemas.microsoft.com/office/drawing/2014/main" id="{A7C93D4F-3003-4D58-9AFB-356A0F800F42}"/>
              </a:ext>
            </a:extLst>
          </p:cNvPr>
          <p:cNvSpPr/>
          <p:nvPr userDrawn="1"/>
        </p:nvSpPr>
        <p:spPr>
          <a:xfrm>
            <a:off x="4925679" y="3841"/>
            <a:ext cx="127212" cy="6858000"/>
          </a:xfrm>
          <a:prstGeom prst="rect">
            <a:avLst/>
          </a:prstGeom>
          <a:solidFill>
            <a:srgbClr val="F3E0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4" name="Segnaposto data 3">
            <a:extLst>
              <a:ext uri="{FF2B5EF4-FFF2-40B4-BE49-F238E27FC236}">
                <a16:creationId xmlns:a16="http://schemas.microsoft.com/office/drawing/2014/main" id="{9925CCF1-92C0-4AF3-BFAF-4921631915AB}"/>
              </a:ext>
            </a:extLst>
          </p:cNvPr>
          <p:cNvSpPr>
            <a:spLocks noGrp="1"/>
          </p:cNvSpPr>
          <p:nvPr>
            <p:ph type="dt" sz="half" idx="10"/>
          </p:nvPr>
        </p:nvSpPr>
        <p:spPr/>
        <p:txBody>
          <a:bodyPr rtlCol="0"/>
          <a:lstStyle/>
          <a:p>
            <a:pPr rtl="0"/>
            <a:fld id="{C3F388D4-15DF-446A-91AA-72876CD48301}" type="datetime1">
              <a:rPr lang="it-IT" noProof="0" smtClean="0"/>
              <a:t>31/03/24</a:t>
            </a:fld>
            <a:endParaRPr lang="it-IT" noProof="0" dirty="0"/>
          </a:p>
        </p:txBody>
      </p:sp>
      <p:sp>
        <p:nvSpPr>
          <p:cNvPr id="5" name="Segnaposto piè di pagina 4">
            <a:extLst>
              <a:ext uri="{FF2B5EF4-FFF2-40B4-BE49-F238E27FC236}">
                <a16:creationId xmlns:a16="http://schemas.microsoft.com/office/drawing/2014/main" id="{051A78A9-3DFF-4937-A9F2-5D8CF495F367}"/>
              </a:ext>
            </a:extLst>
          </p:cNvPr>
          <p:cNvSpPr>
            <a:spLocks noGrp="1"/>
          </p:cNvSpPr>
          <p:nvPr>
            <p:ph type="ftr" sz="quarter" idx="11"/>
          </p:nvPr>
        </p:nvSpPr>
        <p:spPr/>
        <p:txBody>
          <a:bodyPr rtlCol="0"/>
          <a:lstStyle/>
          <a:p>
            <a:pPr rtl="0"/>
            <a:r>
              <a:rPr lang="it-IT" noProof="0" dirty="0"/>
              <a:t>Piè di pagina</a:t>
            </a:r>
          </a:p>
        </p:txBody>
      </p:sp>
      <p:sp>
        <p:nvSpPr>
          <p:cNvPr id="6" name="Segnaposto numero diapositiva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rtlCol="0"/>
          <a:lstStyle/>
          <a:p>
            <a:pPr rtl="0"/>
            <a:fld id="{3A98EE3D-8CD1-4C3F-BD1C-C98C9596463C}" type="slidenum">
              <a:rPr lang="it-IT" noProof="0" smtClean="0"/>
              <a:t>‹N›</a:t>
            </a:fld>
            <a:endParaRPr lang="it-IT" noProof="0" dirty="0"/>
          </a:p>
        </p:txBody>
      </p:sp>
      <p:sp>
        <p:nvSpPr>
          <p:cNvPr id="2" name="Titolo 1"/>
          <p:cNvSpPr>
            <a:spLocks noGrp="1"/>
          </p:cNvSpPr>
          <p:nvPr>
            <p:ph type="ctrTitle"/>
          </p:nvPr>
        </p:nvSpPr>
        <p:spPr>
          <a:xfrm>
            <a:off x="6629400" y="758952"/>
            <a:ext cx="4526280" cy="3227514"/>
          </a:xfrm>
        </p:spPr>
        <p:txBody>
          <a:bodyPr rtlCol="0" anchor="b">
            <a:normAutofit/>
          </a:bodyPr>
          <a:lstStyle>
            <a:lvl1pPr algn="l">
              <a:lnSpc>
                <a:spcPct val="90000"/>
              </a:lnSpc>
              <a:defRPr sz="6000" b="1" spc="-50" baseline="0">
                <a:solidFill>
                  <a:srgbClr val="1E5082"/>
                </a:solidFill>
                <a:latin typeface="+mn-lt"/>
              </a:defRPr>
            </a:lvl1pPr>
          </a:lstStyle>
          <a:p>
            <a:pPr rtl="0"/>
            <a:r>
              <a:rPr lang="it-IT" noProof="0" dirty="0"/>
              <a:t>Fare clic per modificare lo stile del titolo dello schema</a:t>
            </a:r>
          </a:p>
        </p:txBody>
      </p:sp>
      <p:sp>
        <p:nvSpPr>
          <p:cNvPr id="3" name="Sottotitolo 2"/>
          <p:cNvSpPr>
            <a:spLocks noGrp="1"/>
          </p:cNvSpPr>
          <p:nvPr>
            <p:ph type="subTitle" idx="1"/>
          </p:nvPr>
        </p:nvSpPr>
        <p:spPr>
          <a:xfrm>
            <a:off x="6632171" y="4508500"/>
            <a:ext cx="4526280" cy="1279652"/>
          </a:xfrm>
        </p:spPr>
        <p:txBody>
          <a:bodyPr lIns="91440" rIns="91440" rtlCol="0">
            <a:normAutofit/>
          </a:bodyPr>
          <a:lstStyle>
            <a:lvl1pPr marL="0" indent="0" algn="l">
              <a:buNone/>
              <a:defRPr sz="2400" cap="all" spc="200" baseline="0">
                <a:solidFill>
                  <a:schemeClr val="tx1">
                    <a:lumMod val="75000"/>
                    <a:lumOff val="25000"/>
                  </a:schemeClr>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rtl="0"/>
            <a:r>
              <a:rPr lang="it-IT" noProof="0"/>
              <a:t>Fare clic per modificare lo stile del sottotitolo dello schema</a:t>
            </a:r>
            <a:endParaRPr lang="it-IT" noProof="0" dirty="0"/>
          </a:p>
        </p:txBody>
      </p:sp>
      <p:sp>
        <p:nvSpPr>
          <p:cNvPr id="11" name="Rettangolo 10">
            <a:extLst>
              <a:ext uri="{FF2B5EF4-FFF2-40B4-BE49-F238E27FC236}">
                <a16:creationId xmlns:a16="http://schemas.microsoft.com/office/drawing/2014/main" id="{6D3E1BBA-670B-4CAE-B839-50ADB23DDBC6}"/>
              </a:ext>
            </a:extLst>
          </p:cNvPr>
          <p:cNvSpPr/>
          <p:nvPr userDrawn="1"/>
        </p:nvSpPr>
        <p:spPr>
          <a:xfrm>
            <a:off x="4838007" y="-1345"/>
            <a:ext cx="137546" cy="6858000"/>
          </a:xfrm>
          <a:prstGeom prst="rect">
            <a:avLst/>
          </a:prstGeom>
          <a:solidFill>
            <a:srgbClr val="E98B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pic>
        <p:nvPicPr>
          <p:cNvPr id="9" name="Immagine 8">
            <a:extLst>
              <a:ext uri="{FF2B5EF4-FFF2-40B4-BE49-F238E27FC236}">
                <a16:creationId xmlns:a16="http://schemas.microsoft.com/office/drawing/2014/main" id="{84640A8C-1E5C-F82E-982D-F5BE2053E41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91" y="0"/>
            <a:ext cx="4849398" cy="6858000"/>
          </a:xfrm>
          <a:prstGeom prst="rect">
            <a:avLst/>
          </a:prstGeom>
        </p:spPr>
      </p:pic>
    </p:spTree>
    <p:extLst>
      <p:ext uri="{BB962C8B-B14F-4D97-AF65-F5344CB8AC3E}">
        <p14:creationId xmlns:p14="http://schemas.microsoft.com/office/powerpoint/2010/main" val="663938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1346200"/>
            <a:ext cx="2448033" cy="4530725"/>
          </a:xfrm>
        </p:spPr>
        <p:txBody>
          <a:bodyPr vert="eaVert" rtlCol="0"/>
          <a:lstStyle/>
          <a:p>
            <a:pPr rtl="0"/>
            <a:r>
              <a:rPr lang="it-IT" noProof="0"/>
              <a:t>Fare clic per modificare lo stile del titolo dello schema</a:t>
            </a:r>
            <a:endParaRPr lang="it-IT" noProof="0" dirty="0"/>
          </a:p>
        </p:txBody>
      </p:sp>
      <p:sp>
        <p:nvSpPr>
          <p:cNvPr id="3" name="Segnaposto testo verticale 2"/>
          <p:cNvSpPr>
            <a:spLocks noGrp="1"/>
          </p:cNvSpPr>
          <p:nvPr>
            <p:ph type="body" orient="vert" idx="1"/>
          </p:nvPr>
        </p:nvSpPr>
        <p:spPr>
          <a:xfrm>
            <a:off x="1092200" y="1346200"/>
            <a:ext cx="7480300" cy="4530723"/>
          </a:xfrm>
        </p:spPr>
        <p:txBody>
          <a:bodyPr vert="eaVert" lIns="45720" tIns="0" rIns="45720" bIns="0"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7" name="Segnaposto data 6">
            <a:extLst>
              <a:ext uri="{FF2B5EF4-FFF2-40B4-BE49-F238E27FC236}">
                <a16:creationId xmlns:a16="http://schemas.microsoft.com/office/drawing/2014/main" id="{AF33D6B0-F070-45C4-A472-19F432BE3932}"/>
              </a:ext>
            </a:extLst>
          </p:cNvPr>
          <p:cNvSpPr>
            <a:spLocks noGrp="1"/>
          </p:cNvSpPr>
          <p:nvPr>
            <p:ph type="dt" sz="half" idx="10"/>
          </p:nvPr>
        </p:nvSpPr>
        <p:spPr/>
        <p:txBody>
          <a:bodyPr rtlCol="0"/>
          <a:lstStyle/>
          <a:p>
            <a:pPr rtl="0"/>
            <a:fld id="{1C82CFE1-3316-4B70-89C0-454FCB2AAF53}" type="datetime1">
              <a:rPr lang="it-IT" noProof="0" smtClean="0"/>
              <a:t>31/03/24</a:t>
            </a:fld>
            <a:endParaRPr lang="it-IT" noProof="0" dirty="0"/>
          </a:p>
        </p:txBody>
      </p:sp>
      <p:sp>
        <p:nvSpPr>
          <p:cNvPr id="8" name="Segnaposto piè di pagina 7">
            <a:extLst>
              <a:ext uri="{FF2B5EF4-FFF2-40B4-BE49-F238E27FC236}">
                <a16:creationId xmlns:a16="http://schemas.microsoft.com/office/drawing/2014/main" id="{9975399F-DAB2-410D-967F-ED17E6F796E7}"/>
              </a:ext>
            </a:extLst>
          </p:cNvPr>
          <p:cNvSpPr>
            <a:spLocks noGrp="1"/>
          </p:cNvSpPr>
          <p:nvPr>
            <p:ph type="ftr" sz="quarter" idx="11"/>
          </p:nvPr>
        </p:nvSpPr>
        <p:spPr/>
        <p:txBody>
          <a:bodyPr rtlCol="0"/>
          <a:lstStyle/>
          <a:p>
            <a:pPr rtl="0"/>
            <a:r>
              <a:rPr lang="it-IT" noProof="0" dirty="0"/>
              <a:t>Piè di pagina</a:t>
            </a:r>
          </a:p>
        </p:txBody>
      </p:sp>
      <p:sp>
        <p:nvSpPr>
          <p:cNvPr id="10" name="Segnaposto numero diapositiva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rtlCol="0"/>
          <a:lstStyle/>
          <a:p>
            <a:pPr rtl="0"/>
            <a:fld id="{3A98EE3D-8CD1-4C3F-BD1C-C98C9596463C}" type="slidenum">
              <a:rPr lang="it-IT" noProof="0" smtClean="0"/>
              <a:t>‹N›</a:t>
            </a:fld>
            <a:endParaRPr lang="it-IT" noProof="0" dirty="0"/>
          </a:p>
        </p:txBody>
      </p:sp>
      <p:sp>
        <p:nvSpPr>
          <p:cNvPr id="14" name="Rettangolo 13">
            <a:extLst>
              <a:ext uri="{FF2B5EF4-FFF2-40B4-BE49-F238E27FC236}">
                <a16:creationId xmlns:a16="http://schemas.microsoft.com/office/drawing/2014/main" id="{6B443CC6-CDCA-4595-ADAE-DCB961FF1A8E}"/>
              </a:ext>
            </a:extLst>
          </p:cNvPr>
          <p:cNvSpPr/>
          <p:nvPr userDrawn="1"/>
        </p:nvSpPr>
        <p:spPr>
          <a:xfrm rot="16200000">
            <a:off x="8871481" y="-146580"/>
            <a:ext cx="1036320" cy="132948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Tree>
    <p:extLst>
      <p:ext uri="{BB962C8B-B14F-4D97-AF65-F5344CB8AC3E}">
        <p14:creationId xmlns:p14="http://schemas.microsoft.com/office/powerpoint/2010/main" val="2940687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noProof="0"/>
              <a:t>Fare clic per modificare lo stile del titolo dello schema</a:t>
            </a:r>
            <a:endParaRPr lang="it-IT" noProof="0" dirty="0"/>
          </a:p>
        </p:txBody>
      </p:sp>
      <p:sp>
        <p:nvSpPr>
          <p:cNvPr id="3" name="Segnaposto contenuto 2"/>
          <p:cNvSpPr>
            <a:spLocks noGrp="1"/>
          </p:cNvSpPr>
          <p:nvPr>
            <p:ph idx="1"/>
          </p:nvPr>
        </p:nvSpPr>
        <p:spPr/>
        <p:txBody>
          <a:bodyPr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7" name="Segnaposto data 6">
            <a:extLst>
              <a:ext uri="{FF2B5EF4-FFF2-40B4-BE49-F238E27FC236}">
                <a16:creationId xmlns:a16="http://schemas.microsoft.com/office/drawing/2014/main" id="{354D8B55-9EA8-4B81-8E84-9B93B0A27559}"/>
              </a:ext>
            </a:extLst>
          </p:cNvPr>
          <p:cNvSpPr>
            <a:spLocks noGrp="1"/>
          </p:cNvSpPr>
          <p:nvPr>
            <p:ph type="dt" sz="half" idx="10"/>
          </p:nvPr>
        </p:nvSpPr>
        <p:spPr/>
        <p:txBody>
          <a:bodyPr rtlCol="0"/>
          <a:lstStyle/>
          <a:p>
            <a:pPr rtl="0"/>
            <a:fld id="{74542C42-F0C8-417A-980A-09B6C1CD6C24}" type="datetime1">
              <a:rPr lang="it-IT" noProof="0" smtClean="0"/>
              <a:t>31/03/24</a:t>
            </a:fld>
            <a:endParaRPr lang="it-IT" noProof="0" dirty="0"/>
          </a:p>
        </p:txBody>
      </p:sp>
      <p:sp>
        <p:nvSpPr>
          <p:cNvPr id="8" name="Segnaposto piè di pagina 7">
            <a:extLst>
              <a:ext uri="{FF2B5EF4-FFF2-40B4-BE49-F238E27FC236}">
                <a16:creationId xmlns:a16="http://schemas.microsoft.com/office/drawing/2014/main" id="{062CA021-2578-47CB-822C-BDDFF7223B28}"/>
              </a:ext>
            </a:extLst>
          </p:cNvPr>
          <p:cNvSpPr>
            <a:spLocks noGrp="1"/>
          </p:cNvSpPr>
          <p:nvPr>
            <p:ph type="ftr" sz="quarter" idx="11"/>
          </p:nvPr>
        </p:nvSpPr>
        <p:spPr/>
        <p:txBody>
          <a:bodyPr rtlCol="0"/>
          <a:lstStyle/>
          <a:p>
            <a:pPr rtl="0"/>
            <a:r>
              <a:rPr lang="it-IT" noProof="0" dirty="0"/>
              <a:t>Piè di pagina</a:t>
            </a:r>
          </a:p>
        </p:txBody>
      </p:sp>
      <p:sp>
        <p:nvSpPr>
          <p:cNvPr id="9" name="Segnaposto numero diapositiva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rtlCol="0"/>
          <a:lstStyle/>
          <a:p>
            <a:pPr rtl="0"/>
            <a:fld id="{3A98EE3D-8CD1-4C3F-BD1C-C98C9596463C}" type="slidenum">
              <a:rPr lang="it-IT" noProof="0" smtClean="0"/>
              <a:t>‹N›</a:t>
            </a:fld>
            <a:endParaRPr lang="it-IT" noProof="0" dirty="0"/>
          </a:p>
        </p:txBody>
      </p:sp>
    </p:spTree>
    <p:extLst>
      <p:ext uri="{BB962C8B-B14F-4D97-AF65-F5344CB8AC3E}">
        <p14:creationId xmlns:p14="http://schemas.microsoft.com/office/powerpoint/2010/main" val="2018278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Intestazione sezione">
    <p:bg>
      <p:bgPr>
        <a:solidFill>
          <a:schemeClr val="bg1"/>
        </a:solidFill>
        <a:effectLst/>
      </p:bgPr>
    </p:bg>
    <p:spTree>
      <p:nvGrpSpPr>
        <p:cNvPr id="1" name=""/>
        <p:cNvGrpSpPr/>
        <p:nvPr/>
      </p:nvGrpSpPr>
      <p:grpSpPr>
        <a:xfrm>
          <a:off x="0" y="0"/>
          <a:ext cx="0" cy="0"/>
          <a:chOff x="0" y="0"/>
          <a:chExt cx="0" cy="0"/>
        </a:xfrm>
      </p:grpSpPr>
      <p:sp>
        <p:nvSpPr>
          <p:cNvPr id="15" name="Parallelogramma 14">
            <a:extLst>
              <a:ext uri="{FF2B5EF4-FFF2-40B4-BE49-F238E27FC236}">
                <a16:creationId xmlns:a16="http://schemas.microsoft.com/office/drawing/2014/main" id="{98B82A56-7790-48EC-983D-AB8F703699B2}"/>
              </a:ext>
            </a:extLst>
          </p:cNvPr>
          <p:cNvSpPr/>
          <p:nvPr userDrawn="1"/>
        </p:nvSpPr>
        <p:spPr>
          <a:xfrm>
            <a:off x="7972121"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sp>
        <p:nvSpPr>
          <p:cNvPr id="7" name="Segnaposto data 6">
            <a:extLst>
              <a:ext uri="{FF2B5EF4-FFF2-40B4-BE49-F238E27FC236}">
                <a16:creationId xmlns:a16="http://schemas.microsoft.com/office/drawing/2014/main" id="{AAF2E137-EC28-48F8-9198-1F02539029B6}"/>
              </a:ext>
            </a:extLst>
          </p:cNvPr>
          <p:cNvSpPr>
            <a:spLocks noGrp="1"/>
          </p:cNvSpPr>
          <p:nvPr>
            <p:ph type="dt" sz="half" idx="10"/>
          </p:nvPr>
        </p:nvSpPr>
        <p:spPr/>
        <p:txBody>
          <a:bodyPr rtlCol="0"/>
          <a:lstStyle>
            <a:lvl1pPr>
              <a:defRPr>
                <a:solidFill>
                  <a:schemeClr val="tx1">
                    <a:lumMod val="75000"/>
                    <a:lumOff val="25000"/>
                  </a:schemeClr>
                </a:solidFill>
              </a:defRPr>
            </a:lvl1pPr>
          </a:lstStyle>
          <a:p>
            <a:pPr rtl="0"/>
            <a:fld id="{01D72669-6745-4AA0-A173-7F6CEB97CF08}" type="datetime1">
              <a:rPr lang="it-IT" noProof="0" smtClean="0"/>
              <a:t>31/03/24</a:t>
            </a:fld>
            <a:endParaRPr lang="it-IT" noProof="0" dirty="0"/>
          </a:p>
        </p:txBody>
      </p:sp>
      <p:sp>
        <p:nvSpPr>
          <p:cNvPr id="8" name="Segnaposto piè di pagina 7">
            <a:extLst>
              <a:ext uri="{FF2B5EF4-FFF2-40B4-BE49-F238E27FC236}">
                <a16:creationId xmlns:a16="http://schemas.microsoft.com/office/drawing/2014/main" id="{189422CD-6F62-4DD6-89EF-07A60B42D219}"/>
              </a:ext>
            </a:extLst>
          </p:cNvPr>
          <p:cNvSpPr>
            <a:spLocks noGrp="1"/>
          </p:cNvSpPr>
          <p:nvPr>
            <p:ph type="ftr" sz="quarter" idx="11"/>
          </p:nvPr>
        </p:nvSpPr>
        <p:spPr/>
        <p:txBody>
          <a:bodyPr rtlCol="0"/>
          <a:lstStyle>
            <a:lvl1pPr>
              <a:defRPr>
                <a:solidFill>
                  <a:schemeClr val="tx1">
                    <a:lumMod val="75000"/>
                    <a:lumOff val="25000"/>
                  </a:schemeClr>
                </a:solidFill>
              </a:defRPr>
            </a:lvl1pPr>
          </a:lstStyle>
          <a:p>
            <a:pPr rtl="0"/>
            <a:r>
              <a:rPr lang="it-IT" noProof="0" dirty="0"/>
              <a:t>Piè di pagina</a:t>
            </a:r>
          </a:p>
        </p:txBody>
      </p:sp>
      <p:sp>
        <p:nvSpPr>
          <p:cNvPr id="11" name="Segnaposto numero diapositiva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rtlCol="0"/>
          <a:lstStyle>
            <a:lvl1pPr>
              <a:defRPr>
                <a:solidFill>
                  <a:schemeClr val="tx1">
                    <a:lumMod val="75000"/>
                    <a:lumOff val="25000"/>
                  </a:schemeClr>
                </a:solidFill>
              </a:defRPr>
            </a:lvl1pPr>
          </a:lstStyle>
          <a:p>
            <a:pPr rtl="0"/>
            <a:fld id="{3A98EE3D-8CD1-4C3F-BD1C-C98C9596463C}" type="slidenum">
              <a:rPr lang="it-IT" noProof="0" smtClean="0"/>
              <a:pPr/>
              <a:t>‹N›</a:t>
            </a:fld>
            <a:endParaRPr lang="it-IT" noProof="0" dirty="0"/>
          </a:p>
        </p:txBody>
      </p:sp>
      <p:sp>
        <p:nvSpPr>
          <p:cNvPr id="12" name="Segnaposto immagine 9">
            <a:extLst>
              <a:ext uri="{FF2B5EF4-FFF2-40B4-BE49-F238E27FC236}">
                <a16:creationId xmlns:a16="http://schemas.microsoft.com/office/drawing/2014/main" id="{E76B772A-7600-4ECE-B5A2-34827D4C7103}"/>
              </a:ext>
            </a:extLst>
          </p:cNvPr>
          <p:cNvSpPr>
            <a:spLocks noGrp="1"/>
          </p:cNvSpPr>
          <p:nvPr>
            <p:ph type="pic" sz="quarter" idx="13"/>
          </p:nvPr>
        </p:nvSpPr>
        <p:spPr>
          <a:xfrm>
            <a:off x="0" y="0"/>
            <a:ext cx="6311900" cy="6858000"/>
          </a:xfrm>
        </p:spPr>
        <p:txBody>
          <a:bodyPr rtlCol="0"/>
          <a:lstStyle/>
          <a:p>
            <a:pPr rtl="0"/>
            <a:r>
              <a:rPr lang="it-IT" noProof="0"/>
              <a:t>Fare clic sull'icona per inserire un'immagine</a:t>
            </a:r>
            <a:endParaRPr lang="it-IT" noProof="0" dirty="0"/>
          </a:p>
        </p:txBody>
      </p:sp>
      <p:sp>
        <p:nvSpPr>
          <p:cNvPr id="13" name="Rettangolo 12">
            <a:extLst>
              <a:ext uri="{FF2B5EF4-FFF2-40B4-BE49-F238E27FC236}">
                <a16:creationId xmlns:a16="http://schemas.microsoft.com/office/drawing/2014/main" id="{33820398-8D1F-4543-ABA0-7A67C38769B3}"/>
              </a:ext>
            </a:extLst>
          </p:cNvPr>
          <p:cNvSpPr/>
          <p:nvPr userDrawn="1"/>
        </p:nvSpPr>
        <p:spPr>
          <a:xfrm>
            <a:off x="2451099" y="3568700"/>
            <a:ext cx="8721725" cy="23082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rtl="0"/>
            <a:endParaRPr lang="it-IT" sz="1400" noProof="0" dirty="0"/>
          </a:p>
        </p:txBody>
      </p:sp>
      <p:sp>
        <p:nvSpPr>
          <p:cNvPr id="2" name="Titolo 1"/>
          <p:cNvSpPr>
            <a:spLocks noGrp="1"/>
          </p:cNvSpPr>
          <p:nvPr>
            <p:ph type="title"/>
          </p:nvPr>
        </p:nvSpPr>
        <p:spPr>
          <a:xfrm>
            <a:off x="2641599" y="3746500"/>
            <a:ext cx="8331202" cy="1308100"/>
          </a:xfrm>
        </p:spPr>
        <p:txBody>
          <a:bodyPr rtlCol="0" anchor="b" anchorCtr="0">
            <a:noAutofit/>
          </a:bodyPr>
          <a:lstStyle>
            <a:lvl1pPr>
              <a:lnSpc>
                <a:spcPct val="90000"/>
              </a:lnSpc>
              <a:defRPr sz="4800" b="1">
                <a:solidFill>
                  <a:schemeClr val="bg1"/>
                </a:solidFill>
                <a:latin typeface="+mn-lt"/>
              </a:defRPr>
            </a:lvl1pPr>
          </a:lstStyle>
          <a:p>
            <a:pPr rtl="0"/>
            <a:r>
              <a:rPr lang="it-IT" noProof="0"/>
              <a:t>Fare clic per modificare lo stile del titolo dello schema</a:t>
            </a:r>
            <a:endParaRPr lang="it-IT" noProof="0" dirty="0"/>
          </a:p>
        </p:txBody>
      </p:sp>
      <p:sp>
        <p:nvSpPr>
          <p:cNvPr id="3" name="Segnaposto testo 2"/>
          <p:cNvSpPr>
            <a:spLocks noGrp="1"/>
          </p:cNvSpPr>
          <p:nvPr>
            <p:ph type="body" idx="1"/>
          </p:nvPr>
        </p:nvSpPr>
        <p:spPr>
          <a:xfrm>
            <a:off x="2641600" y="5219700"/>
            <a:ext cx="8331201" cy="586740"/>
          </a:xfrm>
        </p:spPr>
        <p:txBody>
          <a:bodyPr lIns="91440" rIns="91440" rtlCol="0" anchor="t" anchorCtr="0">
            <a:normAutofit/>
          </a:bodyPr>
          <a:lstStyle>
            <a:lvl1pPr marL="0" indent="0">
              <a:buNone/>
              <a:defRPr sz="2400" cap="all" spc="200" baseline="0">
                <a:solidFill>
                  <a:schemeClr val="bg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it-IT" noProof="0"/>
              <a:t>Fare clic per modificare gli stili del testo dello schema</a:t>
            </a:r>
          </a:p>
        </p:txBody>
      </p:sp>
      <p:sp>
        <p:nvSpPr>
          <p:cNvPr id="14" name="Rettangolo 13">
            <a:extLst>
              <a:ext uri="{FF2B5EF4-FFF2-40B4-BE49-F238E27FC236}">
                <a16:creationId xmlns:a16="http://schemas.microsoft.com/office/drawing/2014/main" id="{45757C57-BBBA-44C6-9A4D-12F5D1E400AA}"/>
              </a:ext>
            </a:extLst>
          </p:cNvPr>
          <p:cNvSpPr/>
          <p:nvPr userDrawn="1"/>
        </p:nvSpPr>
        <p:spPr>
          <a:xfrm>
            <a:off x="3752850" y="3469101"/>
            <a:ext cx="5118100" cy="1256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Tree>
    <p:extLst>
      <p:ext uri="{BB962C8B-B14F-4D97-AF65-F5344CB8AC3E}">
        <p14:creationId xmlns:p14="http://schemas.microsoft.com/office/powerpoint/2010/main" val="2596984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Intestazione della sezione">
    <p:bg>
      <p:bgPr>
        <a:solidFill>
          <a:schemeClr val="bg1"/>
        </a:solidFill>
        <a:effectLst/>
      </p:bgPr>
    </p:bg>
    <p:spTree>
      <p:nvGrpSpPr>
        <p:cNvPr id="1" name=""/>
        <p:cNvGrpSpPr/>
        <p:nvPr/>
      </p:nvGrpSpPr>
      <p:grpSpPr>
        <a:xfrm>
          <a:off x="0" y="0"/>
          <a:ext cx="0" cy="0"/>
          <a:chOff x="0" y="0"/>
          <a:chExt cx="0" cy="0"/>
        </a:xfrm>
      </p:grpSpPr>
      <p:sp>
        <p:nvSpPr>
          <p:cNvPr id="7" name="Segnaposto data 6">
            <a:extLst>
              <a:ext uri="{FF2B5EF4-FFF2-40B4-BE49-F238E27FC236}">
                <a16:creationId xmlns:a16="http://schemas.microsoft.com/office/drawing/2014/main" id="{AAF2E137-EC28-48F8-9198-1F02539029B6}"/>
              </a:ext>
            </a:extLst>
          </p:cNvPr>
          <p:cNvSpPr>
            <a:spLocks noGrp="1"/>
          </p:cNvSpPr>
          <p:nvPr>
            <p:ph type="dt" sz="half" idx="10"/>
          </p:nvPr>
        </p:nvSpPr>
        <p:spPr/>
        <p:txBody>
          <a:bodyPr rtlCol="0"/>
          <a:lstStyle>
            <a:lvl1pPr>
              <a:defRPr>
                <a:solidFill>
                  <a:schemeClr val="tx1">
                    <a:lumMod val="75000"/>
                    <a:lumOff val="25000"/>
                  </a:schemeClr>
                </a:solidFill>
              </a:defRPr>
            </a:lvl1pPr>
          </a:lstStyle>
          <a:p>
            <a:pPr rtl="0"/>
            <a:fld id="{081A99FD-A18D-4AC6-92B0-69E29E35743B}" type="datetime1">
              <a:rPr lang="it-IT" noProof="0" smtClean="0"/>
              <a:t>31/03/24</a:t>
            </a:fld>
            <a:endParaRPr lang="it-IT" noProof="0" dirty="0"/>
          </a:p>
        </p:txBody>
      </p:sp>
      <p:sp>
        <p:nvSpPr>
          <p:cNvPr id="8" name="Segnaposto piè di pagina 7">
            <a:extLst>
              <a:ext uri="{FF2B5EF4-FFF2-40B4-BE49-F238E27FC236}">
                <a16:creationId xmlns:a16="http://schemas.microsoft.com/office/drawing/2014/main" id="{189422CD-6F62-4DD6-89EF-07A60B42D219}"/>
              </a:ext>
            </a:extLst>
          </p:cNvPr>
          <p:cNvSpPr>
            <a:spLocks noGrp="1"/>
          </p:cNvSpPr>
          <p:nvPr>
            <p:ph type="ftr" sz="quarter" idx="11"/>
          </p:nvPr>
        </p:nvSpPr>
        <p:spPr/>
        <p:txBody>
          <a:bodyPr rtlCol="0"/>
          <a:lstStyle>
            <a:lvl1pPr>
              <a:defRPr>
                <a:solidFill>
                  <a:schemeClr val="tx1">
                    <a:lumMod val="75000"/>
                    <a:lumOff val="25000"/>
                  </a:schemeClr>
                </a:solidFill>
              </a:defRPr>
            </a:lvl1pPr>
          </a:lstStyle>
          <a:p>
            <a:pPr rtl="0"/>
            <a:r>
              <a:rPr lang="it-IT" noProof="0" dirty="0"/>
              <a:t>Piè di pagina</a:t>
            </a:r>
          </a:p>
        </p:txBody>
      </p:sp>
      <p:sp>
        <p:nvSpPr>
          <p:cNvPr id="11" name="Segnaposto numero diapositiva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rtlCol="0"/>
          <a:lstStyle>
            <a:lvl1pPr>
              <a:defRPr>
                <a:solidFill>
                  <a:schemeClr val="tx1">
                    <a:lumMod val="75000"/>
                    <a:lumOff val="25000"/>
                  </a:schemeClr>
                </a:solidFill>
              </a:defRPr>
            </a:lvl1pPr>
          </a:lstStyle>
          <a:p>
            <a:pPr rtl="0"/>
            <a:fld id="{3A98EE3D-8CD1-4C3F-BD1C-C98C9596463C}" type="slidenum">
              <a:rPr lang="it-IT" noProof="0" smtClean="0"/>
              <a:pPr/>
              <a:t>‹N›</a:t>
            </a:fld>
            <a:endParaRPr lang="it-IT" noProof="0" dirty="0"/>
          </a:p>
        </p:txBody>
      </p:sp>
      <p:sp>
        <p:nvSpPr>
          <p:cNvPr id="12" name="Segnaposto immagine 9">
            <a:extLst>
              <a:ext uri="{FF2B5EF4-FFF2-40B4-BE49-F238E27FC236}">
                <a16:creationId xmlns:a16="http://schemas.microsoft.com/office/drawing/2014/main" id="{E76B772A-7600-4ECE-B5A2-34827D4C7103}"/>
              </a:ext>
            </a:extLst>
          </p:cNvPr>
          <p:cNvSpPr>
            <a:spLocks noGrp="1"/>
          </p:cNvSpPr>
          <p:nvPr>
            <p:ph type="pic" sz="quarter" idx="13"/>
          </p:nvPr>
        </p:nvSpPr>
        <p:spPr>
          <a:xfrm>
            <a:off x="0" y="0"/>
            <a:ext cx="12192000" cy="6858000"/>
          </a:xfrm>
        </p:spPr>
        <p:txBody>
          <a:bodyPr rtlCol="0"/>
          <a:lstStyle/>
          <a:p>
            <a:pPr rtl="0"/>
            <a:r>
              <a:rPr lang="it-IT" noProof="0"/>
              <a:t>Fare clic sull'icona per inserire un'immagine</a:t>
            </a:r>
            <a:endParaRPr lang="it-IT" noProof="0" dirty="0"/>
          </a:p>
        </p:txBody>
      </p:sp>
      <p:sp>
        <p:nvSpPr>
          <p:cNvPr id="13" name="Rettangolo 12">
            <a:extLst>
              <a:ext uri="{FF2B5EF4-FFF2-40B4-BE49-F238E27FC236}">
                <a16:creationId xmlns:a16="http://schemas.microsoft.com/office/drawing/2014/main" id="{33820398-8D1F-4543-ABA0-7A67C38769B3}"/>
              </a:ext>
            </a:extLst>
          </p:cNvPr>
          <p:cNvSpPr/>
          <p:nvPr userDrawn="1"/>
        </p:nvSpPr>
        <p:spPr>
          <a:xfrm>
            <a:off x="1735138" y="3568700"/>
            <a:ext cx="8721725" cy="23082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rtl="0"/>
            <a:endParaRPr lang="it-IT" sz="1400" noProof="0" dirty="0"/>
          </a:p>
        </p:txBody>
      </p:sp>
      <p:sp>
        <p:nvSpPr>
          <p:cNvPr id="2" name="Titolo 1"/>
          <p:cNvSpPr>
            <a:spLocks noGrp="1"/>
          </p:cNvSpPr>
          <p:nvPr>
            <p:ph type="title"/>
          </p:nvPr>
        </p:nvSpPr>
        <p:spPr>
          <a:xfrm>
            <a:off x="1930399" y="3746500"/>
            <a:ext cx="8331202" cy="1308100"/>
          </a:xfrm>
        </p:spPr>
        <p:txBody>
          <a:bodyPr rtlCol="0" anchor="b" anchorCtr="0">
            <a:noAutofit/>
          </a:bodyPr>
          <a:lstStyle>
            <a:lvl1pPr algn="ctr">
              <a:lnSpc>
                <a:spcPct val="90000"/>
              </a:lnSpc>
              <a:defRPr sz="4800" b="1">
                <a:solidFill>
                  <a:schemeClr val="bg1"/>
                </a:solidFill>
                <a:latin typeface="+mn-lt"/>
              </a:defRPr>
            </a:lvl1pPr>
          </a:lstStyle>
          <a:p>
            <a:pPr rtl="0"/>
            <a:r>
              <a:rPr lang="it-IT" noProof="0"/>
              <a:t>Fare clic per modificare lo stile del titolo dello schema</a:t>
            </a:r>
            <a:endParaRPr lang="it-IT" noProof="0" dirty="0"/>
          </a:p>
        </p:txBody>
      </p:sp>
      <p:sp>
        <p:nvSpPr>
          <p:cNvPr id="3" name="Segnaposto testo 2"/>
          <p:cNvSpPr>
            <a:spLocks noGrp="1"/>
          </p:cNvSpPr>
          <p:nvPr>
            <p:ph type="body" idx="1"/>
          </p:nvPr>
        </p:nvSpPr>
        <p:spPr>
          <a:xfrm>
            <a:off x="1930400" y="5219700"/>
            <a:ext cx="8331201" cy="586740"/>
          </a:xfrm>
        </p:spPr>
        <p:txBody>
          <a:bodyPr lIns="91440" rIns="91440" rtlCol="0" anchor="t" anchorCtr="0">
            <a:normAutofit/>
          </a:bodyPr>
          <a:lstStyle>
            <a:lvl1pPr marL="0" indent="0" algn="ctr">
              <a:buNone/>
              <a:defRPr sz="2400" cap="all" spc="200" baseline="0">
                <a:solidFill>
                  <a:schemeClr val="bg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it-IT" noProof="0"/>
              <a:t>Fare clic per modificare gli stili del testo dello schema</a:t>
            </a:r>
          </a:p>
        </p:txBody>
      </p:sp>
      <p:sp>
        <p:nvSpPr>
          <p:cNvPr id="14" name="Rettangolo 13">
            <a:extLst>
              <a:ext uri="{FF2B5EF4-FFF2-40B4-BE49-F238E27FC236}">
                <a16:creationId xmlns:a16="http://schemas.microsoft.com/office/drawing/2014/main" id="{45757C57-BBBA-44C6-9A4D-12F5D1E400AA}"/>
              </a:ext>
            </a:extLst>
          </p:cNvPr>
          <p:cNvSpPr/>
          <p:nvPr userDrawn="1"/>
        </p:nvSpPr>
        <p:spPr>
          <a:xfrm>
            <a:off x="3536950" y="3469101"/>
            <a:ext cx="5118100" cy="1256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Tree>
    <p:extLst>
      <p:ext uri="{BB962C8B-B14F-4D97-AF65-F5344CB8AC3E}">
        <p14:creationId xmlns:p14="http://schemas.microsoft.com/office/powerpoint/2010/main" val="3766489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olo 7"/>
          <p:cNvSpPr>
            <a:spLocks noGrp="1"/>
          </p:cNvSpPr>
          <p:nvPr>
            <p:ph type="title"/>
          </p:nvPr>
        </p:nvSpPr>
        <p:spPr>
          <a:xfrm>
            <a:off x="1097280" y="286603"/>
            <a:ext cx="10058400" cy="1450757"/>
          </a:xfrm>
        </p:spPr>
        <p:txBody>
          <a:bodyPr rtlCol="0"/>
          <a:lstStyle/>
          <a:p>
            <a:pPr rtl="0"/>
            <a:r>
              <a:rPr lang="it-IT" noProof="0"/>
              <a:t>Fare clic per modificare lo stile del titolo dello schema</a:t>
            </a:r>
            <a:endParaRPr lang="it-IT" noProof="0" dirty="0"/>
          </a:p>
        </p:txBody>
      </p:sp>
      <p:sp>
        <p:nvSpPr>
          <p:cNvPr id="3" name="Segnaposto contenuto 2"/>
          <p:cNvSpPr>
            <a:spLocks noGrp="1"/>
          </p:cNvSpPr>
          <p:nvPr>
            <p:ph sz="half" idx="1"/>
          </p:nvPr>
        </p:nvSpPr>
        <p:spPr>
          <a:xfrm>
            <a:off x="1097280" y="2120900"/>
            <a:ext cx="4639736" cy="3748193"/>
          </a:xfrm>
        </p:spPr>
        <p:txBody>
          <a:bodyPr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4" name="Segnaposto contenuto 3"/>
          <p:cNvSpPr>
            <a:spLocks noGrp="1"/>
          </p:cNvSpPr>
          <p:nvPr>
            <p:ph sz="half" idx="2"/>
          </p:nvPr>
        </p:nvSpPr>
        <p:spPr>
          <a:xfrm>
            <a:off x="6515944" y="2120900"/>
            <a:ext cx="4639736" cy="3748194"/>
          </a:xfrm>
        </p:spPr>
        <p:txBody>
          <a:bodyPr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2" name="Segnaposto data 1">
            <a:extLst>
              <a:ext uri="{FF2B5EF4-FFF2-40B4-BE49-F238E27FC236}">
                <a16:creationId xmlns:a16="http://schemas.microsoft.com/office/drawing/2014/main" id="{5782D47D-B0DC-4C40-BCC6-BBBA32584A38}"/>
              </a:ext>
            </a:extLst>
          </p:cNvPr>
          <p:cNvSpPr>
            <a:spLocks noGrp="1"/>
          </p:cNvSpPr>
          <p:nvPr>
            <p:ph type="dt" sz="half" idx="10"/>
          </p:nvPr>
        </p:nvSpPr>
        <p:spPr/>
        <p:txBody>
          <a:bodyPr rtlCol="0"/>
          <a:lstStyle/>
          <a:p>
            <a:pPr rtl="0"/>
            <a:fld id="{43B79944-34CF-4A72-AC1B-909189585767}" type="datetime1">
              <a:rPr lang="it-IT" noProof="0" smtClean="0"/>
              <a:t>31/03/24</a:t>
            </a:fld>
            <a:endParaRPr lang="it-IT" noProof="0" dirty="0"/>
          </a:p>
        </p:txBody>
      </p:sp>
      <p:sp>
        <p:nvSpPr>
          <p:cNvPr id="9" name="Segnaposto piè di pagina 8">
            <a:extLst>
              <a:ext uri="{FF2B5EF4-FFF2-40B4-BE49-F238E27FC236}">
                <a16:creationId xmlns:a16="http://schemas.microsoft.com/office/drawing/2014/main" id="{4690D34E-7EBD-44B2-83CA-4C126A18D7EF}"/>
              </a:ext>
            </a:extLst>
          </p:cNvPr>
          <p:cNvSpPr>
            <a:spLocks noGrp="1"/>
          </p:cNvSpPr>
          <p:nvPr>
            <p:ph type="ftr" sz="quarter" idx="11"/>
          </p:nvPr>
        </p:nvSpPr>
        <p:spPr/>
        <p:txBody>
          <a:bodyPr rtlCol="0"/>
          <a:lstStyle/>
          <a:p>
            <a:pPr rtl="0"/>
            <a:r>
              <a:rPr lang="it-IT" noProof="0" dirty="0"/>
              <a:t>Piè di pagina</a:t>
            </a:r>
          </a:p>
        </p:txBody>
      </p:sp>
      <p:sp>
        <p:nvSpPr>
          <p:cNvPr id="10" name="Segnaposto numero diapositiva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rtlCol="0"/>
          <a:lstStyle/>
          <a:p>
            <a:pPr rtl="0"/>
            <a:fld id="{3A98EE3D-8CD1-4C3F-BD1C-C98C9596463C}" type="slidenum">
              <a:rPr lang="it-IT" noProof="0" smtClean="0"/>
              <a:t>‹N›</a:t>
            </a:fld>
            <a:endParaRPr lang="it-IT" noProof="0" dirty="0"/>
          </a:p>
        </p:txBody>
      </p:sp>
    </p:spTree>
    <p:extLst>
      <p:ext uri="{BB962C8B-B14F-4D97-AF65-F5344CB8AC3E}">
        <p14:creationId xmlns:p14="http://schemas.microsoft.com/office/powerpoint/2010/main" val="3387972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olo 9"/>
          <p:cNvSpPr>
            <a:spLocks noGrp="1"/>
          </p:cNvSpPr>
          <p:nvPr>
            <p:ph type="title"/>
          </p:nvPr>
        </p:nvSpPr>
        <p:spPr>
          <a:xfrm>
            <a:off x="1097280" y="286603"/>
            <a:ext cx="10058400" cy="1450757"/>
          </a:xfrm>
        </p:spPr>
        <p:txBody>
          <a:bodyPr rtlCol="0"/>
          <a:lstStyle/>
          <a:p>
            <a:pPr rtl="0"/>
            <a:r>
              <a:rPr lang="it-IT" noProof="0"/>
              <a:t>Fare clic per modificare lo stile del titolo dello schema</a:t>
            </a:r>
            <a:endParaRPr lang="it-IT" noProof="0" dirty="0"/>
          </a:p>
        </p:txBody>
      </p:sp>
      <p:sp>
        <p:nvSpPr>
          <p:cNvPr id="3" name="Segnaposto testo 2"/>
          <p:cNvSpPr>
            <a:spLocks noGrp="1"/>
          </p:cNvSpPr>
          <p:nvPr>
            <p:ph type="body" idx="1"/>
          </p:nvPr>
        </p:nvSpPr>
        <p:spPr>
          <a:xfrm>
            <a:off x="1097280" y="2057400"/>
            <a:ext cx="4639736" cy="736282"/>
          </a:xfrm>
        </p:spPr>
        <p:txBody>
          <a:bodyPr lIns="91440" rIns="91440" rtlCol="0" anchor="ctr">
            <a:noAutofit/>
          </a:bodyPr>
          <a:lstStyle>
            <a:lvl1pPr marL="0" indent="0" algn="l">
              <a:buNone/>
              <a:defRPr sz="24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Fare clic per modificare gli stili del testo dello schema</a:t>
            </a:r>
          </a:p>
        </p:txBody>
      </p:sp>
      <p:sp>
        <p:nvSpPr>
          <p:cNvPr id="4" name="Segnaposto contenuto 3"/>
          <p:cNvSpPr>
            <a:spLocks noGrp="1"/>
          </p:cNvSpPr>
          <p:nvPr>
            <p:ph sz="half" idx="2"/>
          </p:nvPr>
        </p:nvSpPr>
        <p:spPr>
          <a:xfrm>
            <a:off x="1186731" y="2958274"/>
            <a:ext cx="4639736" cy="2910821"/>
          </a:xfrm>
        </p:spPr>
        <p:txBody>
          <a:bodyPr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5" name="Segnaposto testo 4"/>
          <p:cNvSpPr>
            <a:spLocks noGrp="1"/>
          </p:cNvSpPr>
          <p:nvPr>
            <p:ph type="body" sz="quarter" idx="3"/>
          </p:nvPr>
        </p:nvSpPr>
        <p:spPr>
          <a:xfrm>
            <a:off x="6515944" y="2057400"/>
            <a:ext cx="4639736" cy="736282"/>
          </a:xfrm>
        </p:spPr>
        <p:txBody>
          <a:bodyPr lIns="91440" rIns="91440" rtlCol="0" anchor="ctr">
            <a:noAutofit/>
          </a:bodyPr>
          <a:lstStyle>
            <a:lvl1pPr marL="0" indent="0">
              <a:buNone/>
              <a:defRPr sz="24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Fare clic per modificare gli stili del testo dello schema</a:t>
            </a:r>
          </a:p>
        </p:txBody>
      </p:sp>
      <p:sp>
        <p:nvSpPr>
          <p:cNvPr id="6" name="Segnaposto contenuto 5"/>
          <p:cNvSpPr>
            <a:spLocks noGrp="1"/>
          </p:cNvSpPr>
          <p:nvPr>
            <p:ph sz="quarter" idx="4"/>
          </p:nvPr>
        </p:nvSpPr>
        <p:spPr>
          <a:xfrm>
            <a:off x="6605395" y="2958273"/>
            <a:ext cx="4639736" cy="2910821"/>
          </a:xfrm>
        </p:spPr>
        <p:txBody>
          <a:bodyPr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2" name="Segnaposto data 1">
            <a:extLst>
              <a:ext uri="{FF2B5EF4-FFF2-40B4-BE49-F238E27FC236}">
                <a16:creationId xmlns:a16="http://schemas.microsoft.com/office/drawing/2014/main" id="{8AF8A515-AA94-45D1-9223-5C2272618D85}"/>
              </a:ext>
            </a:extLst>
          </p:cNvPr>
          <p:cNvSpPr>
            <a:spLocks noGrp="1"/>
          </p:cNvSpPr>
          <p:nvPr>
            <p:ph type="dt" sz="half" idx="10"/>
          </p:nvPr>
        </p:nvSpPr>
        <p:spPr/>
        <p:txBody>
          <a:bodyPr rtlCol="0"/>
          <a:lstStyle/>
          <a:p>
            <a:pPr rtl="0"/>
            <a:fld id="{AAAF3A87-C769-4508-A602-98056DD906C2}" type="datetime1">
              <a:rPr lang="it-IT" noProof="0" smtClean="0"/>
              <a:t>31/03/24</a:t>
            </a:fld>
            <a:endParaRPr lang="it-IT" noProof="0" dirty="0"/>
          </a:p>
        </p:txBody>
      </p:sp>
      <p:sp>
        <p:nvSpPr>
          <p:cNvPr id="11" name="Segnaposto piè di pagina 10">
            <a:extLst>
              <a:ext uri="{FF2B5EF4-FFF2-40B4-BE49-F238E27FC236}">
                <a16:creationId xmlns:a16="http://schemas.microsoft.com/office/drawing/2014/main" id="{D052F5BC-98E0-4D60-AD67-9547738B7DD4}"/>
              </a:ext>
            </a:extLst>
          </p:cNvPr>
          <p:cNvSpPr>
            <a:spLocks noGrp="1"/>
          </p:cNvSpPr>
          <p:nvPr>
            <p:ph type="ftr" sz="quarter" idx="11"/>
          </p:nvPr>
        </p:nvSpPr>
        <p:spPr/>
        <p:txBody>
          <a:bodyPr rtlCol="0"/>
          <a:lstStyle/>
          <a:p>
            <a:pPr rtl="0"/>
            <a:r>
              <a:rPr lang="it-IT" noProof="0" dirty="0"/>
              <a:t>Piè di pagina</a:t>
            </a:r>
          </a:p>
        </p:txBody>
      </p:sp>
      <p:sp>
        <p:nvSpPr>
          <p:cNvPr id="12" name="Segnaposto numero diapositiva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rtlCol="0"/>
          <a:lstStyle/>
          <a:p>
            <a:pPr rtl="0"/>
            <a:fld id="{3A98EE3D-8CD1-4C3F-BD1C-C98C9596463C}" type="slidenum">
              <a:rPr lang="it-IT" noProof="0" smtClean="0"/>
              <a:t>‹N›</a:t>
            </a:fld>
            <a:endParaRPr lang="it-IT" noProof="0" dirty="0"/>
          </a:p>
        </p:txBody>
      </p:sp>
    </p:spTree>
    <p:extLst>
      <p:ext uri="{BB962C8B-B14F-4D97-AF65-F5344CB8AC3E}">
        <p14:creationId xmlns:p14="http://schemas.microsoft.com/office/powerpoint/2010/main" val="219594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noProof="0"/>
              <a:t>Fare clic per modificare lo stile del titolo dello schema</a:t>
            </a:r>
            <a:endParaRPr lang="it-IT" noProof="0" dirty="0"/>
          </a:p>
        </p:txBody>
      </p:sp>
      <p:sp>
        <p:nvSpPr>
          <p:cNvPr id="6" name="Segnaposto data 5">
            <a:extLst>
              <a:ext uri="{FF2B5EF4-FFF2-40B4-BE49-F238E27FC236}">
                <a16:creationId xmlns:a16="http://schemas.microsoft.com/office/drawing/2014/main" id="{7392073F-158F-44A3-8913-917AFFC1BC20}"/>
              </a:ext>
            </a:extLst>
          </p:cNvPr>
          <p:cNvSpPr>
            <a:spLocks noGrp="1"/>
          </p:cNvSpPr>
          <p:nvPr>
            <p:ph type="dt" sz="half" idx="10"/>
          </p:nvPr>
        </p:nvSpPr>
        <p:spPr/>
        <p:txBody>
          <a:bodyPr rtlCol="0"/>
          <a:lstStyle/>
          <a:p>
            <a:pPr rtl="0"/>
            <a:fld id="{5F1DB439-C8A9-45DF-AFF2-9EFA3E72C152}" type="datetime1">
              <a:rPr lang="it-IT" noProof="0" smtClean="0"/>
              <a:t>31/03/24</a:t>
            </a:fld>
            <a:endParaRPr lang="it-IT" noProof="0" dirty="0"/>
          </a:p>
        </p:txBody>
      </p:sp>
      <p:sp>
        <p:nvSpPr>
          <p:cNvPr id="7" name="Segnaposto piè di pagina 6">
            <a:extLst>
              <a:ext uri="{FF2B5EF4-FFF2-40B4-BE49-F238E27FC236}">
                <a16:creationId xmlns:a16="http://schemas.microsoft.com/office/drawing/2014/main" id="{EED72207-24CA-42B7-A975-2F8E41CBA904}"/>
              </a:ext>
            </a:extLst>
          </p:cNvPr>
          <p:cNvSpPr>
            <a:spLocks noGrp="1"/>
          </p:cNvSpPr>
          <p:nvPr>
            <p:ph type="ftr" sz="quarter" idx="11"/>
          </p:nvPr>
        </p:nvSpPr>
        <p:spPr/>
        <p:txBody>
          <a:bodyPr rtlCol="0"/>
          <a:lstStyle/>
          <a:p>
            <a:pPr rtl="0"/>
            <a:r>
              <a:rPr lang="it-IT" noProof="0" dirty="0"/>
              <a:t>Piè di pagina</a:t>
            </a:r>
          </a:p>
        </p:txBody>
      </p:sp>
      <p:sp>
        <p:nvSpPr>
          <p:cNvPr id="8" name="Segnaposto numero diapositiva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rtlCol="0"/>
          <a:lstStyle/>
          <a:p>
            <a:pPr rtl="0"/>
            <a:fld id="{3A98EE3D-8CD1-4C3F-BD1C-C98C9596463C}" type="slidenum">
              <a:rPr lang="it-IT" noProof="0" smtClean="0"/>
              <a:t>‹N›</a:t>
            </a:fld>
            <a:endParaRPr lang="it-IT" noProof="0" dirty="0"/>
          </a:p>
        </p:txBody>
      </p:sp>
    </p:spTree>
    <p:extLst>
      <p:ext uri="{BB962C8B-B14F-4D97-AF65-F5344CB8AC3E}">
        <p14:creationId xmlns:p14="http://schemas.microsoft.com/office/powerpoint/2010/main" val="1180013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Vuoto">
    <p:spTree>
      <p:nvGrpSpPr>
        <p:cNvPr id="1" name=""/>
        <p:cNvGrpSpPr/>
        <p:nvPr/>
      </p:nvGrpSpPr>
      <p:grpSpPr>
        <a:xfrm>
          <a:off x="0" y="0"/>
          <a:ext cx="0" cy="0"/>
          <a:chOff x="0" y="0"/>
          <a:chExt cx="0" cy="0"/>
        </a:xfrm>
      </p:grpSpPr>
      <p:sp>
        <p:nvSpPr>
          <p:cNvPr id="6" name="Parallelogramma 14">
            <a:extLst>
              <a:ext uri="{FF2B5EF4-FFF2-40B4-BE49-F238E27FC236}">
                <a16:creationId xmlns:a16="http://schemas.microsoft.com/office/drawing/2014/main" id="{AF082EE3-41AA-4817-A1CC-C33DDB8F675F}"/>
              </a:ext>
            </a:extLst>
          </p:cNvPr>
          <p:cNvSpPr/>
          <p:nvPr userDrawn="1"/>
        </p:nvSpPr>
        <p:spPr>
          <a:xfrm>
            <a:off x="4667250"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sp>
        <p:nvSpPr>
          <p:cNvPr id="3" name="Segnaposto piè di pagina 2">
            <a:extLst>
              <a:ext uri="{FF2B5EF4-FFF2-40B4-BE49-F238E27FC236}">
                <a16:creationId xmlns:a16="http://schemas.microsoft.com/office/drawing/2014/main" id="{05915714-6BBA-4593-8591-4E26F7D58D9F}"/>
              </a:ext>
            </a:extLst>
          </p:cNvPr>
          <p:cNvSpPr>
            <a:spLocks noGrp="1"/>
          </p:cNvSpPr>
          <p:nvPr>
            <p:ph type="ftr" sz="quarter" idx="11"/>
          </p:nvPr>
        </p:nvSpPr>
        <p:spPr>
          <a:xfrm>
            <a:off x="216130" y="6446838"/>
            <a:ext cx="4846321" cy="365125"/>
          </a:xfrm>
        </p:spPr>
        <p:txBody>
          <a:bodyPr rtlCol="0"/>
          <a:lstStyle>
            <a:lvl1pPr>
              <a:defRPr>
                <a:solidFill>
                  <a:schemeClr val="tx1">
                    <a:lumMod val="75000"/>
                    <a:lumOff val="25000"/>
                  </a:schemeClr>
                </a:solidFill>
              </a:defRPr>
            </a:lvl1pPr>
          </a:lstStyle>
          <a:p>
            <a:endParaRPr lang="it-IT" dirty="0"/>
          </a:p>
        </p:txBody>
      </p:sp>
    </p:spTree>
    <p:extLst>
      <p:ext uri="{BB962C8B-B14F-4D97-AF65-F5344CB8AC3E}">
        <p14:creationId xmlns:p14="http://schemas.microsoft.com/office/powerpoint/2010/main" val="3010507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Parallelogramma 14">
            <a:extLst>
              <a:ext uri="{FF2B5EF4-FFF2-40B4-BE49-F238E27FC236}">
                <a16:creationId xmlns:a16="http://schemas.microsoft.com/office/drawing/2014/main" id="{D20796F3-5674-4AF5-9623-575731F82E52}"/>
              </a:ext>
            </a:extLst>
          </p:cNvPr>
          <p:cNvSpPr/>
          <p:nvPr userDrawn="1"/>
        </p:nvSpPr>
        <p:spPr>
          <a:xfrm>
            <a:off x="4667250"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sp>
        <p:nvSpPr>
          <p:cNvPr id="2" name="Segnaposto titolo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pPr rtl="0"/>
            <a:r>
              <a:rPr lang="it-IT" noProof="0" dirty="0"/>
              <a:t>Fare clic per modificare lo stile del titolo dello schema</a:t>
            </a:r>
          </a:p>
        </p:txBody>
      </p:sp>
      <p:sp>
        <p:nvSpPr>
          <p:cNvPr id="3" name="Segnaposto testo 2"/>
          <p:cNvSpPr>
            <a:spLocks noGrp="1"/>
          </p:cNvSpPr>
          <p:nvPr>
            <p:ph type="body" idx="1"/>
          </p:nvPr>
        </p:nvSpPr>
        <p:spPr>
          <a:xfrm>
            <a:off x="1216548" y="2108201"/>
            <a:ext cx="10058400" cy="3760891"/>
          </a:xfrm>
          <a:prstGeom prst="rect">
            <a:avLst/>
          </a:prstGeom>
        </p:spPr>
        <p:txBody>
          <a:bodyPr vert="horz" lIns="0" tIns="45720" rIns="0" bIns="45720" rtlCol="0">
            <a:normAutofit/>
          </a:bodyPr>
          <a:lstStyle/>
          <a:p>
            <a:pPr lvl="0" rtl="0"/>
            <a:r>
              <a:rPr lang="it-IT" noProof="0" dirty="0"/>
              <a:t>Fare clic per modificare gli stili del testo dello schema</a:t>
            </a:r>
          </a:p>
          <a:p>
            <a:pPr lvl="1" rtl="0"/>
            <a:r>
              <a:rPr lang="it-IT" noProof="0" dirty="0"/>
              <a:t>Secondo livello</a:t>
            </a:r>
          </a:p>
          <a:p>
            <a:pPr lvl="2" rtl="0"/>
            <a:r>
              <a:rPr lang="it-IT" noProof="0" dirty="0"/>
              <a:t>Terzo livello</a:t>
            </a:r>
          </a:p>
          <a:p>
            <a:pPr lvl="3" rtl="0"/>
            <a:r>
              <a:rPr lang="it-IT" noProof="0" dirty="0"/>
              <a:t>Quarto livello</a:t>
            </a:r>
          </a:p>
          <a:p>
            <a:pPr lvl="4" rtl="0"/>
            <a:r>
              <a:rPr lang="it-IT" noProof="0" dirty="0"/>
              <a:t>Quinto livello</a:t>
            </a:r>
          </a:p>
        </p:txBody>
      </p:sp>
      <p:sp>
        <p:nvSpPr>
          <p:cNvPr id="4" name="Segnaposto data 3"/>
          <p:cNvSpPr>
            <a:spLocks noGrp="1"/>
          </p:cNvSpPr>
          <p:nvPr>
            <p:ph type="dt" sz="half" idx="2"/>
          </p:nvPr>
        </p:nvSpPr>
        <p:spPr>
          <a:xfrm>
            <a:off x="6834126" y="6446838"/>
            <a:ext cx="258485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pPr rtl="0"/>
            <a:fld id="{2CA46E8E-89D0-493E-ABBF-B63A9C819C41}" type="datetime1">
              <a:rPr lang="it-IT" noProof="0" smtClean="0"/>
              <a:t>31/03/24</a:t>
            </a:fld>
            <a:endParaRPr lang="it-IT" noProof="0" dirty="0"/>
          </a:p>
        </p:txBody>
      </p:sp>
      <p:sp>
        <p:nvSpPr>
          <p:cNvPr id="5" name="Segnaposto piè di pagina 4"/>
          <p:cNvSpPr>
            <a:spLocks noGrp="1"/>
          </p:cNvSpPr>
          <p:nvPr>
            <p:ph type="ftr" sz="quarter" idx="3"/>
          </p:nvPr>
        </p:nvSpPr>
        <p:spPr>
          <a:xfrm>
            <a:off x="1097279" y="6446838"/>
            <a:ext cx="4846321" cy="365125"/>
          </a:xfrm>
          <a:prstGeom prst="rect">
            <a:avLst/>
          </a:prstGeom>
        </p:spPr>
        <p:txBody>
          <a:bodyPr vert="horz" lIns="91440" tIns="45720" rIns="91440" bIns="45720" rtlCol="0" anchor="ctr"/>
          <a:lstStyle>
            <a:lvl1pPr algn="l">
              <a:defRPr sz="900" cap="all" baseline="0">
                <a:solidFill>
                  <a:schemeClr val="tx1">
                    <a:lumMod val="75000"/>
                    <a:lumOff val="25000"/>
                  </a:schemeClr>
                </a:solidFill>
              </a:defRPr>
            </a:lvl1pPr>
          </a:lstStyle>
          <a:p>
            <a:pPr rtl="0"/>
            <a:r>
              <a:rPr lang="it-IT" noProof="0" dirty="0"/>
              <a:t>Piè di pagina</a:t>
            </a:r>
          </a:p>
        </p:txBody>
      </p:sp>
      <p:sp>
        <p:nvSpPr>
          <p:cNvPr id="6" name="Segnaposto numero diapositiva 5"/>
          <p:cNvSpPr>
            <a:spLocks noGrp="1"/>
          </p:cNvSpPr>
          <p:nvPr>
            <p:ph type="sldNum" sz="quarter" idx="4"/>
          </p:nvPr>
        </p:nvSpPr>
        <p:spPr>
          <a:xfrm>
            <a:off x="10375670" y="6446838"/>
            <a:ext cx="780010" cy="365125"/>
          </a:xfrm>
          <a:prstGeom prst="rect">
            <a:avLst/>
          </a:prstGeom>
        </p:spPr>
        <p:txBody>
          <a:bodyPr vert="horz" lIns="91440" tIns="45720" rIns="91440" bIns="45720" rtlCol="0" anchor="ctr"/>
          <a:lstStyle>
            <a:lvl1pPr algn="r">
              <a:defRPr sz="1050">
                <a:solidFill>
                  <a:schemeClr val="tx1">
                    <a:lumMod val="75000"/>
                    <a:lumOff val="25000"/>
                  </a:schemeClr>
                </a:solidFill>
              </a:defRPr>
            </a:lvl1pPr>
          </a:lstStyle>
          <a:p>
            <a:pPr rtl="0"/>
            <a:fld id="{3A98EE3D-8CD1-4C3F-BD1C-C98C9596463C}" type="slidenum">
              <a:rPr lang="it-IT" noProof="0" smtClean="0"/>
              <a:pPr/>
              <a:t>‹N›</a:t>
            </a:fld>
            <a:endParaRPr lang="it-IT" noProof="0" dirty="0"/>
          </a:p>
        </p:txBody>
      </p:sp>
      <p:sp>
        <p:nvSpPr>
          <p:cNvPr id="8" name="Rettangolo 7">
            <a:extLst>
              <a:ext uri="{FF2B5EF4-FFF2-40B4-BE49-F238E27FC236}">
                <a16:creationId xmlns:a16="http://schemas.microsoft.com/office/drawing/2014/main" id="{0F25E55C-1C16-46C6-B789-A4B2BCEF8F86}"/>
              </a:ext>
            </a:extLst>
          </p:cNvPr>
          <p:cNvSpPr/>
          <p:nvPr userDrawn="1"/>
        </p:nvSpPr>
        <p:spPr>
          <a:xfrm>
            <a:off x="0" y="1011981"/>
            <a:ext cx="103632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Tree>
    <p:extLst>
      <p:ext uri="{BB962C8B-B14F-4D97-AF65-F5344CB8AC3E}">
        <p14:creationId xmlns:p14="http://schemas.microsoft.com/office/powerpoint/2010/main" val="1690285712"/>
      </p:ext>
    </p:extLst>
  </p:cSld>
  <p:clrMap bg1="lt1" tx1="dk1" bg2="lt2" tx2="dk2" accent1="accent1" accent2="accent2" accent3="accent3" accent4="accent4" accent5="accent5" accent6="accent6" hlink="hlink" folHlink="folHlink"/>
  <p:sldLayoutIdLst>
    <p:sldLayoutId id="2147483706" r:id="rId1"/>
    <p:sldLayoutId id="2147483718" r:id="rId2"/>
    <p:sldLayoutId id="2147483707" r:id="rId3"/>
    <p:sldLayoutId id="2147483708" r:id="rId4"/>
    <p:sldLayoutId id="2147483719" r:id="rId5"/>
    <p:sldLayoutId id="2147483709" r:id="rId6"/>
    <p:sldLayoutId id="2147483716" r:id="rId7"/>
    <p:sldLayoutId id="2147483710" r:id="rId8"/>
    <p:sldLayoutId id="2147483711" r:id="rId9"/>
    <p:sldLayoutId id="2147483712" r:id="rId10"/>
    <p:sldLayoutId id="2147483727" r:id="rId11"/>
    <p:sldLayoutId id="2147483720" r:id="rId12"/>
    <p:sldLayoutId id="2147483721" r:id="rId13"/>
    <p:sldLayoutId id="2147483725" r:id="rId14"/>
    <p:sldLayoutId id="2147483726" r:id="rId15"/>
    <p:sldLayoutId id="2147483722" r:id="rId16"/>
    <p:sldLayoutId id="2147483723" r:id="rId17"/>
    <p:sldLayoutId id="2147483715" r:id="rId18"/>
    <p:sldLayoutId id="2147483713" r:id="rId19"/>
    <p:sldLayoutId id="2147483714" r:id="rId20"/>
  </p:sldLayoutIdLst>
  <p:hf sldNum="0" hdr="0" ftr="0" dt="0"/>
  <p:txStyles>
    <p:titleStyle>
      <a:lvl1pPr algn="l" defTabSz="914400" rtl="0" eaLnBrk="1" latinLnBrk="0" hangingPunct="1">
        <a:lnSpc>
          <a:spcPct val="90000"/>
        </a:lnSpc>
        <a:spcBef>
          <a:spcPct val="0"/>
        </a:spcBef>
        <a:buNone/>
        <a:defRPr sz="4800" b="1" kern="1200" spc="-50" baseline="0">
          <a:solidFill>
            <a:schemeClr val="tx1">
              <a:lumMod val="75000"/>
              <a:lumOff val="25000"/>
            </a:schemeClr>
          </a:solidFill>
          <a:latin typeface="+mn-lt"/>
          <a:ea typeface="+mj-ea"/>
          <a:cs typeface="+mj-cs"/>
        </a:defRPr>
      </a:lvl1pPr>
    </p:titleStyle>
    <p:bodyStyle>
      <a:lvl1pPr marL="266700" indent="-266700" algn="l" defTabSz="914400" rtl="0" eaLnBrk="1" latinLnBrk="0" hangingPunct="1">
        <a:lnSpc>
          <a:spcPct val="100000"/>
        </a:lnSpc>
        <a:spcBef>
          <a:spcPts val="1200"/>
        </a:spcBef>
        <a:spcAft>
          <a:spcPts val="200"/>
        </a:spcAft>
        <a:buClr>
          <a:schemeClr val="accent1"/>
        </a:buClr>
        <a:buSzPct val="100000"/>
        <a:buFont typeface="Wingdings" panose="05000000000000000000" pitchFamily="2" charset="2"/>
        <a:buChar char="§"/>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
          <a:schemeClr val="accent1"/>
        </a:buClr>
        <a:buFont typeface="Wingdings" panose="05000000000000000000" pitchFamily="2" charset="2"/>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
          <a:schemeClr val="accent1"/>
        </a:buClr>
        <a:buFont typeface="Wingdings" panose="05000000000000000000" pitchFamily="2" charset="2"/>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
          <a:schemeClr val="accent1"/>
        </a:buClr>
        <a:buFont typeface="Wingdings" panose="05000000000000000000" pitchFamily="2" charset="2"/>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
          <a:schemeClr val="accent1"/>
        </a:buClr>
        <a:buFont typeface="Wingdings" panose="05000000000000000000" pitchFamily="2" charset="2"/>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87" userDrawn="1">
          <p15:clr>
            <a:srgbClr val="F26B43"/>
          </p15:clr>
        </p15:guide>
        <p15:guide id="2" pos="688" userDrawn="1">
          <p15:clr>
            <a:srgbClr val="F26B43"/>
          </p15:clr>
        </p15:guide>
        <p15:guide id="3" pos="7038" userDrawn="1">
          <p15:clr>
            <a:srgbClr val="F26B43"/>
          </p15:clr>
        </p15:guide>
        <p15:guide id="4" orient="horz" pos="3702" userDrawn="1">
          <p15:clr>
            <a:srgbClr val="F26B43"/>
          </p15:clr>
        </p15:guide>
        <p15:guide id="5" orient="horz" pos="4065"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hyperlink" Target="https://www.policlinicogemelli.i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7F1CCB64-8231-435F-87C9-78C908E39380}"/>
              </a:ext>
            </a:extLst>
          </p:cNvPr>
          <p:cNvSpPr>
            <a:spLocks noGrp="1"/>
          </p:cNvSpPr>
          <p:nvPr>
            <p:ph type="ctrTitle"/>
          </p:nvPr>
        </p:nvSpPr>
        <p:spPr>
          <a:xfrm>
            <a:off x="6096000" y="735743"/>
            <a:ext cx="5454869" cy="3227514"/>
          </a:xfrm>
        </p:spPr>
        <p:txBody>
          <a:bodyPr>
            <a:normAutofit/>
          </a:bodyPr>
          <a:lstStyle/>
          <a:p>
            <a:pPr algn="ctr">
              <a:lnSpc>
                <a:spcPct val="150000"/>
              </a:lnSpc>
            </a:pPr>
            <a:r>
              <a:rPr lang="en-US" sz="2800" b="1" kern="100" dirty="0">
                <a:effectLst/>
                <a:ea typeface="Calibri" panose="020F0502020204030204" pitchFamily="34" charset="0"/>
                <a:cs typeface="Times New Roman" panose="02020603050405020304" pitchFamily="18" charset="0"/>
              </a:rPr>
              <a:t>Endoscopic Sleeve Gastroplasty as a therapeutic option for class III obesity </a:t>
            </a:r>
            <a:endParaRPr lang="it-IT" sz="2800" kern="100" dirty="0">
              <a:effectLst/>
              <a:ea typeface="Calibri" panose="020F0502020204030204" pitchFamily="34" charset="0"/>
              <a:cs typeface="Times New Roman" panose="02020603050405020304" pitchFamily="18" charset="0"/>
            </a:endParaRPr>
          </a:p>
        </p:txBody>
      </p:sp>
      <p:sp>
        <p:nvSpPr>
          <p:cNvPr id="6" name="Sottotitolo 3">
            <a:extLst>
              <a:ext uri="{FF2B5EF4-FFF2-40B4-BE49-F238E27FC236}">
                <a16:creationId xmlns:a16="http://schemas.microsoft.com/office/drawing/2014/main" id="{EDADD0C2-CA87-20A6-CB8E-EF4B451CEEC0}"/>
              </a:ext>
            </a:extLst>
          </p:cNvPr>
          <p:cNvSpPr txBox="1">
            <a:spLocks/>
          </p:cNvSpPr>
          <p:nvPr/>
        </p:nvSpPr>
        <p:spPr>
          <a:xfrm>
            <a:off x="6560294" y="4608349"/>
            <a:ext cx="4526280" cy="1279652"/>
          </a:xfrm>
          <a:prstGeom prst="rect">
            <a:avLst/>
          </a:prstGeom>
        </p:spPr>
        <p:txBody>
          <a:bodyPr vert="horz" lIns="91440" tIns="45720" rIns="91440" bIns="45720" rtlCol="0">
            <a:normAutofit fontScale="55000" lnSpcReduction="20000"/>
          </a:bodyPr>
          <a:lstStyle>
            <a:lvl1pPr marL="0" indent="0" algn="l" defTabSz="914400" rtl="0" eaLnBrk="1" latinLnBrk="0" hangingPunct="1">
              <a:lnSpc>
                <a:spcPct val="100000"/>
              </a:lnSpc>
              <a:spcBef>
                <a:spcPts val="1200"/>
              </a:spcBef>
              <a:spcAft>
                <a:spcPts val="200"/>
              </a:spcAft>
              <a:buClr>
                <a:schemeClr val="accent1"/>
              </a:buClr>
              <a:buSzPct val="100000"/>
              <a:buFont typeface="Wingdings" panose="05000000000000000000" pitchFamily="2" charset="2"/>
              <a:buNone/>
              <a:defRPr sz="2400" kern="1200" cap="all" spc="200" baseline="0">
                <a:solidFill>
                  <a:schemeClr val="tx1">
                    <a:lumMod val="75000"/>
                    <a:lumOff val="25000"/>
                  </a:schemeClr>
                </a:solidFill>
                <a:latin typeface="+mn-lt"/>
                <a:ea typeface="+mn-ea"/>
                <a:cs typeface="+mn-cs"/>
              </a:defRPr>
            </a:lvl1pPr>
            <a:lvl2pPr marL="457200" indent="0" algn="ctr" defTabSz="914400" rtl="0" eaLnBrk="1" latinLnBrk="0" hangingPunct="1">
              <a:lnSpc>
                <a:spcPct val="100000"/>
              </a:lnSpc>
              <a:spcBef>
                <a:spcPts val="200"/>
              </a:spcBef>
              <a:spcAft>
                <a:spcPts val="400"/>
              </a:spcAft>
              <a:buClr>
                <a:schemeClr val="accent1"/>
              </a:buClr>
              <a:buFont typeface="Wingdings" panose="05000000000000000000" pitchFamily="2" charset="2"/>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100000"/>
              </a:lnSpc>
              <a:spcBef>
                <a:spcPts val="200"/>
              </a:spcBef>
              <a:spcAft>
                <a:spcPts val="400"/>
              </a:spcAft>
              <a:buClr>
                <a:schemeClr val="accent1"/>
              </a:buClr>
              <a:buFont typeface="Wingdings" panose="05000000000000000000" pitchFamily="2" charset="2"/>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100000"/>
              </a:lnSpc>
              <a:spcBef>
                <a:spcPts val="200"/>
              </a:spcBef>
              <a:spcAft>
                <a:spcPts val="400"/>
              </a:spcAft>
              <a:buClr>
                <a:schemeClr val="accent1"/>
              </a:buClr>
              <a:buFont typeface="Wingdings" panose="05000000000000000000" pitchFamily="2" charset="2"/>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100000"/>
              </a:lnSpc>
              <a:spcBef>
                <a:spcPts val="200"/>
              </a:spcBef>
              <a:spcAft>
                <a:spcPts val="400"/>
              </a:spcAft>
              <a:buClr>
                <a:schemeClr val="accent1"/>
              </a:buClr>
              <a:buFont typeface="Wingdings" panose="05000000000000000000" pitchFamily="2" charset="2"/>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r>
              <a:rPr lang="it-IT" sz="2800" b="1" dirty="0">
                <a:solidFill>
                  <a:srgbClr val="FFC000"/>
                </a:solidFill>
              </a:rPr>
              <a:t>LOREDANA GUALTIERI, MD</a:t>
            </a:r>
          </a:p>
          <a:p>
            <a:r>
              <a:rPr lang="it-IT" sz="2800" b="1" dirty="0">
                <a:solidFill>
                  <a:srgbClr val="FFC000"/>
                </a:solidFill>
              </a:rPr>
              <a:t>DIGESTIVE ENDOSCOPY UNIT</a:t>
            </a:r>
          </a:p>
          <a:p>
            <a:r>
              <a:rPr lang="it-IT" sz="2700" b="1" dirty="0">
                <a:solidFill>
                  <a:srgbClr val="FFC000"/>
                </a:solidFill>
              </a:rPr>
              <a:t>POLICLINICO UNIVERSITARIO FONDAZIONE «AGOSTINO GEMELLI», ROME (RM)</a:t>
            </a:r>
            <a:endParaRPr lang="it-IT" sz="2700" b="1" dirty="0">
              <a:solidFill>
                <a:srgbClr val="FFC000"/>
              </a:solidFill>
              <a:hlinkClick r:id="rId2">
                <a:extLst>
                  <a:ext uri="{A12FA001-AC4F-418D-AE19-62706E023703}">
                    <ahyp:hlinkClr xmlns:ahyp="http://schemas.microsoft.com/office/drawing/2018/hyperlinkcolor" val="tx"/>
                  </a:ext>
                </a:extLst>
              </a:hlinkClick>
            </a:endParaRPr>
          </a:p>
          <a:p>
            <a:endParaRPr lang="it-IT" sz="2800" b="1" dirty="0">
              <a:solidFill>
                <a:srgbClr val="FFC000"/>
              </a:solidFill>
            </a:endParaRPr>
          </a:p>
        </p:txBody>
      </p:sp>
    </p:spTree>
    <p:extLst>
      <p:ext uri="{BB962C8B-B14F-4D97-AF65-F5344CB8AC3E}">
        <p14:creationId xmlns:p14="http://schemas.microsoft.com/office/powerpoint/2010/main" val="47115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con due angoli in diagonale arrotondati 5">
            <a:extLst>
              <a:ext uri="{FF2B5EF4-FFF2-40B4-BE49-F238E27FC236}">
                <a16:creationId xmlns:a16="http://schemas.microsoft.com/office/drawing/2014/main" id="{242F5A4B-EA89-FAD7-8268-AD3D5C015683}"/>
              </a:ext>
            </a:extLst>
          </p:cNvPr>
          <p:cNvSpPr/>
          <p:nvPr/>
        </p:nvSpPr>
        <p:spPr>
          <a:xfrm>
            <a:off x="4566027" y="126004"/>
            <a:ext cx="3532909" cy="850741"/>
          </a:xfrm>
          <a:prstGeom prst="round2DiagRect">
            <a:avLst>
              <a:gd name="adj1" fmla="val 50000"/>
              <a:gd name="adj2" fmla="val 0"/>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it-IT" sz="4000" b="1" dirty="0">
                <a:solidFill>
                  <a:schemeClr val="bg2">
                    <a:lumMod val="25000"/>
                  </a:schemeClr>
                </a:solidFill>
              </a:rPr>
              <a:t>BACKGROUND</a:t>
            </a:r>
          </a:p>
        </p:txBody>
      </p:sp>
      <p:sp>
        <p:nvSpPr>
          <p:cNvPr id="7" name="CasellaDiTesto 6">
            <a:extLst>
              <a:ext uri="{FF2B5EF4-FFF2-40B4-BE49-F238E27FC236}">
                <a16:creationId xmlns:a16="http://schemas.microsoft.com/office/drawing/2014/main" id="{B72F8919-69CF-2FC9-5ED5-E0A900919CCA}"/>
              </a:ext>
            </a:extLst>
          </p:cNvPr>
          <p:cNvSpPr txBox="1"/>
          <p:nvPr/>
        </p:nvSpPr>
        <p:spPr>
          <a:xfrm>
            <a:off x="547254" y="1530942"/>
            <a:ext cx="11097491" cy="4445319"/>
          </a:xfrm>
          <a:prstGeom prst="rect">
            <a:avLst/>
          </a:prstGeom>
          <a:solidFill>
            <a:schemeClr val="accent1"/>
          </a:solidFill>
          <a:ln w="38100">
            <a:solidFill>
              <a:schemeClr val="bg2">
                <a:lumMod val="25000"/>
              </a:schemeClr>
            </a:solidFill>
          </a:ln>
        </p:spPr>
        <p:style>
          <a:lnRef idx="0">
            <a:scrgbClr r="0" g="0" b="0"/>
          </a:lnRef>
          <a:fillRef idx="0">
            <a:scrgbClr r="0" g="0" b="0"/>
          </a:fillRef>
          <a:effectRef idx="0">
            <a:scrgbClr r="0" g="0" b="0"/>
          </a:effectRef>
          <a:fontRef idx="minor">
            <a:schemeClr val="lt1"/>
          </a:fontRef>
        </p:style>
        <p:txBody>
          <a:bodyPr wrap="square">
            <a:spAutoFit/>
          </a:bodyPr>
          <a:lstStyle/>
          <a:p>
            <a:pPr algn="just">
              <a:lnSpc>
                <a:spcPct val="150000"/>
              </a:lnSpc>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The spread of Endoscopic Sleeve Gastroplasty (ESG) as an effective bariatric endoscopic technique has been notable, particularly for treating patients with class I and II obesity with related comorbidities. Our study aimed to assess the efficacy of ESG in class III obese patients [Body Mass index (BMI) &gt;40 kg/m²] focusing on weight loss and comorbidities improvement.</a:t>
            </a:r>
            <a:endParaRPr lang="it-IT" sz="4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73153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con due angoli in diagonale arrotondati 5">
            <a:extLst>
              <a:ext uri="{FF2B5EF4-FFF2-40B4-BE49-F238E27FC236}">
                <a16:creationId xmlns:a16="http://schemas.microsoft.com/office/drawing/2014/main" id="{242F5A4B-EA89-FAD7-8268-AD3D5C015683}"/>
              </a:ext>
            </a:extLst>
          </p:cNvPr>
          <p:cNvSpPr/>
          <p:nvPr/>
        </p:nvSpPr>
        <p:spPr>
          <a:xfrm>
            <a:off x="4329544" y="181422"/>
            <a:ext cx="3532909" cy="850741"/>
          </a:xfrm>
          <a:prstGeom prst="round2DiagRect">
            <a:avLst>
              <a:gd name="adj1" fmla="val 50000"/>
              <a:gd name="adj2" fmla="val 0"/>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it-IT" sz="4000" b="1" dirty="0">
                <a:solidFill>
                  <a:schemeClr val="bg2">
                    <a:lumMod val="25000"/>
                  </a:schemeClr>
                </a:solidFill>
              </a:rPr>
              <a:t>METHODS</a:t>
            </a:r>
          </a:p>
        </p:txBody>
      </p:sp>
      <p:sp>
        <p:nvSpPr>
          <p:cNvPr id="7" name="CasellaDiTesto 6">
            <a:extLst>
              <a:ext uri="{FF2B5EF4-FFF2-40B4-BE49-F238E27FC236}">
                <a16:creationId xmlns:a16="http://schemas.microsoft.com/office/drawing/2014/main" id="{B72F8919-69CF-2FC9-5ED5-E0A900919CCA}"/>
              </a:ext>
            </a:extLst>
          </p:cNvPr>
          <p:cNvSpPr txBox="1"/>
          <p:nvPr/>
        </p:nvSpPr>
        <p:spPr>
          <a:xfrm>
            <a:off x="547254" y="2140542"/>
            <a:ext cx="11097491" cy="2241960"/>
          </a:xfrm>
          <a:prstGeom prst="rect">
            <a:avLst/>
          </a:prstGeom>
          <a:solidFill>
            <a:schemeClr val="accent1"/>
          </a:solidFill>
          <a:ln w="38100">
            <a:solidFill>
              <a:schemeClr val="bg2">
                <a:lumMod val="25000"/>
              </a:schemeClr>
            </a:solidFill>
          </a:ln>
        </p:spPr>
        <p:style>
          <a:lnRef idx="0">
            <a:scrgbClr r="0" g="0" b="0"/>
          </a:lnRef>
          <a:fillRef idx="0">
            <a:scrgbClr r="0" g="0" b="0"/>
          </a:fillRef>
          <a:effectRef idx="0">
            <a:scrgbClr r="0" g="0" b="0"/>
          </a:effectRef>
          <a:fontRef idx="minor">
            <a:schemeClr val="lt1"/>
          </a:fontRef>
        </p:style>
        <p:txBody>
          <a:bodyPr wrap="square">
            <a:spAutoFit/>
          </a:bodyPr>
          <a:lstStyle/>
          <a:p>
            <a:pPr algn="just">
              <a:lnSpc>
                <a:spcPct val="150000"/>
              </a:lnSpc>
            </a:pPr>
            <a:r>
              <a:rPr lang="en-US" sz="2400" dirty="0">
                <a:latin typeface="Times New Roman" panose="02020603050405020304" pitchFamily="18" charset="0"/>
              </a:rPr>
              <a:t>This is a retrospective analysis on a prospective dataset, focused on subjects with a baseline BMI &gt;40 kg/m² who underwent ESG from June 2017 to November 2023. Weight loss outcomes and the impact of ESG on related comorbidities were assessed at 1, 3, 6, 12 and 24 months. </a:t>
            </a:r>
            <a:endParaRPr lang="it-IT" sz="2400" dirty="0">
              <a:latin typeface="Times New Roman" panose="02020603050405020304" pitchFamily="18" charset="0"/>
            </a:endParaRPr>
          </a:p>
        </p:txBody>
      </p:sp>
    </p:spTree>
    <p:extLst>
      <p:ext uri="{BB962C8B-B14F-4D97-AF65-F5344CB8AC3E}">
        <p14:creationId xmlns:p14="http://schemas.microsoft.com/office/powerpoint/2010/main" val="432148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tangolo con due angoli in diagonale arrotondati 7">
            <a:extLst>
              <a:ext uri="{FF2B5EF4-FFF2-40B4-BE49-F238E27FC236}">
                <a16:creationId xmlns:a16="http://schemas.microsoft.com/office/drawing/2014/main" id="{F8FEA4F3-0723-A087-A7FC-A484E5974028}"/>
              </a:ext>
            </a:extLst>
          </p:cNvPr>
          <p:cNvSpPr/>
          <p:nvPr/>
        </p:nvSpPr>
        <p:spPr>
          <a:xfrm>
            <a:off x="4513954" y="184170"/>
            <a:ext cx="3164091" cy="703955"/>
          </a:xfrm>
          <a:prstGeom prst="round2DiagRect">
            <a:avLst>
              <a:gd name="adj1" fmla="val 50000"/>
              <a:gd name="adj2" fmla="val 0"/>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it-IT" sz="4000" b="1" dirty="0">
                <a:solidFill>
                  <a:schemeClr val="bg2">
                    <a:lumMod val="25000"/>
                  </a:schemeClr>
                </a:solidFill>
              </a:rPr>
              <a:t>RESULTS</a:t>
            </a:r>
          </a:p>
        </p:txBody>
      </p:sp>
      <p:graphicFrame>
        <p:nvGraphicFramePr>
          <p:cNvPr id="10" name="Tabella 9">
            <a:extLst>
              <a:ext uri="{FF2B5EF4-FFF2-40B4-BE49-F238E27FC236}">
                <a16:creationId xmlns:a16="http://schemas.microsoft.com/office/drawing/2014/main" id="{B8B380EE-6D82-0F02-0F6C-09E32CECA2F1}"/>
              </a:ext>
            </a:extLst>
          </p:cNvPr>
          <p:cNvGraphicFramePr>
            <a:graphicFrameLocks noGrp="1"/>
          </p:cNvGraphicFramePr>
          <p:nvPr>
            <p:extLst>
              <p:ext uri="{D42A27DB-BD31-4B8C-83A1-F6EECF244321}">
                <p14:modId xmlns:p14="http://schemas.microsoft.com/office/powerpoint/2010/main" val="2089871290"/>
              </p:ext>
            </p:extLst>
          </p:nvPr>
        </p:nvGraphicFramePr>
        <p:xfrm>
          <a:off x="4152063" y="1762166"/>
          <a:ext cx="7051964" cy="4714060"/>
        </p:xfrm>
        <a:graphic>
          <a:graphicData uri="http://schemas.openxmlformats.org/drawingml/2006/table">
            <a:tbl>
              <a:tblPr firstRow="1" firstCol="1" bandRow="1">
                <a:tableStyleId>{5C22544A-7EE6-4342-B048-85BDC9FD1C3A}</a:tableStyleId>
              </a:tblPr>
              <a:tblGrid>
                <a:gridCol w="5204968">
                  <a:extLst>
                    <a:ext uri="{9D8B030D-6E8A-4147-A177-3AD203B41FA5}">
                      <a16:colId xmlns:a16="http://schemas.microsoft.com/office/drawing/2014/main" val="30509168"/>
                    </a:ext>
                  </a:extLst>
                </a:gridCol>
                <a:gridCol w="1846996">
                  <a:extLst>
                    <a:ext uri="{9D8B030D-6E8A-4147-A177-3AD203B41FA5}">
                      <a16:colId xmlns:a16="http://schemas.microsoft.com/office/drawing/2014/main" val="964147904"/>
                    </a:ext>
                  </a:extLst>
                </a:gridCol>
              </a:tblGrid>
              <a:tr h="331025">
                <a:tc>
                  <a:txBody>
                    <a:bodyPr/>
                    <a:lstStyle/>
                    <a:p>
                      <a:pPr algn="just">
                        <a:lnSpc>
                          <a:spcPct val="150000"/>
                        </a:lnSpc>
                      </a:pPr>
                      <a:r>
                        <a:rPr lang="en-US" sz="2000" kern="100" dirty="0">
                          <a:solidFill>
                            <a:schemeClr val="bg2">
                              <a:lumMod val="25000"/>
                            </a:schemeClr>
                          </a:solidFill>
                          <a:effectLst/>
                          <a:highlight>
                            <a:srgbClr val="FFFFFF"/>
                          </a:highlight>
                          <a:latin typeface="Times New Roman" panose="02020603050405020304" pitchFamily="18" charset="0"/>
                          <a:cs typeface="Times New Roman" panose="02020603050405020304" pitchFamily="18" charset="0"/>
                        </a:rPr>
                        <a:t>Number of patients </a:t>
                      </a:r>
                      <a:endParaRPr lang="it-IT" sz="2400" kern="100" dirty="0">
                        <a:solidFill>
                          <a:schemeClr val="bg2">
                            <a:lumMod val="25000"/>
                          </a:schemeClr>
                        </a:solidFill>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49580" algn="r">
                        <a:lnSpc>
                          <a:spcPct val="150000"/>
                        </a:lnSpc>
                      </a:pPr>
                      <a:r>
                        <a:rPr lang="en-US" sz="2400" kern="100">
                          <a:solidFill>
                            <a:schemeClr val="bg2">
                              <a:lumMod val="25000"/>
                            </a:schemeClr>
                          </a:solidFill>
                          <a:effectLst/>
                          <a:highlight>
                            <a:srgbClr val="FFFFFF"/>
                          </a:highlight>
                          <a:latin typeface="Times New Roman" panose="02020603050405020304" pitchFamily="18" charset="0"/>
                          <a:cs typeface="Times New Roman" panose="02020603050405020304" pitchFamily="18" charset="0"/>
                        </a:rPr>
                        <a:t>129</a:t>
                      </a:r>
                      <a:endParaRPr lang="it-IT" sz="2400" kern="100">
                        <a:solidFill>
                          <a:schemeClr val="bg2">
                            <a:lumMod val="25000"/>
                          </a:schemeClr>
                        </a:solidFill>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89191553"/>
                  </a:ext>
                </a:extLst>
              </a:tr>
              <a:tr h="361537">
                <a:tc>
                  <a:txBody>
                    <a:bodyPr/>
                    <a:lstStyle/>
                    <a:p>
                      <a:pPr algn="just">
                        <a:lnSpc>
                          <a:spcPct val="150000"/>
                        </a:lnSpc>
                      </a:pPr>
                      <a:r>
                        <a:rPr lang="en-US" sz="2000" kern="100">
                          <a:solidFill>
                            <a:schemeClr val="bg2">
                              <a:lumMod val="25000"/>
                            </a:schemeClr>
                          </a:solidFill>
                          <a:effectLst/>
                          <a:highlight>
                            <a:srgbClr val="EDEDED"/>
                          </a:highlight>
                          <a:latin typeface="Times New Roman" panose="02020603050405020304" pitchFamily="18" charset="0"/>
                          <a:cs typeface="Times New Roman" panose="02020603050405020304" pitchFamily="18" charset="0"/>
                        </a:rPr>
                        <a:t>Age (years) mean ± SD</a:t>
                      </a:r>
                      <a:endParaRPr lang="it-IT" sz="2400" kern="100">
                        <a:solidFill>
                          <a:schemeClr val="bg2">
                            <a:lumMod val="25000"/>
                          </a:schemeClr>
                        </a:solidFill>
                        <a:effectLst/>
                        <a:highlight>
                          <a:srgbClr val="EDEDED"/>
                        </a:highligh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50000"/>
                        </a:lnSpc>
                      </a:pPr>
                      <a:r>
                        <a:rPr lang="en-US" sz="2400" kern="100">
                          <a:solidFill>
                            <a:schemeClr val="bg2">
                              <a:lumMod val="25000"/>
                            </a:schemeClr>
                          </a:solidFill>
                          <a:effectLst/>
                          <a:highlight>
                            <a:srgbClr val="EDEDED"/>
                          </a:highlight>
                          <a:latin typeface="Times New Roman" panose="02020603050405020304" pitchFamily="18" charset="0"/>
                          <a:cs typeface="Times New Roman" panose="02020603050405020304" pitchFamily="18" charset="0"/>
                        </a:rPr>
                        <a:t>47 </a:t>
                      </a:r>
                      <a:r>
                        <a:rPr lang="en-US" sz="2400" kern="100">
                          <a:solidFill>
                            <a:schemeClr val="bg2">
                              <a:lumMod val="25000"/>
                            </a:schemeClr>
                          </a:solidFill>
                          <a:effectLst/>
                          <a:highlight>
                            <a:srgbClr val="EDEDED"/>
                          </a:highlight>
                          <a:latin typeface="Times New Roman" panose="02020603050405020304" pitchFamily="18" charset="0"/>
                          <a:cs typeface="Times New Roman" panose="02020603050405020304" pitchFamily="18" charset="0"/>
                          <a:sym typeface="Symbol" pitchFamily="2" charset="2"/>
                        </a:rPr>
                        <a:t></a:t>
                      </a:r>
                      <a:r>
                        <a:rPr lang="en-US" sz="2400" kern="100">
                          <a:solidFill>
                            <a:schemeClr val="bg2">
                              <a:lumMod val="25000"/>
                            </a:schemeClr>
                          </a:solidFill>
                          <a:effectLst/>
                          <a:highlight>
                            <a:srgbClr val="EDEDED"/>
                          </a:highlight>
                          <a:latin typeface="Times New Roman" panose="02020603050405020304" pitchFamily="18" charset="0"/>
                          <a:cs typeface="Times New Roman" panose="02020603050405020304" pitchFamily="18" charset="0"/>
                        </a:rPr>
                        <a:t> 12.7</a:t>
                      </a:r>
                      <a:endParaRPr lang="it-IT" sz="2400" kern="100">
                        <a:solidFill>
                          <a:schemeClr val="bg2">
                            <a:lumMod val="25000"/>
                          </a:schemeClr>
                        </a:solidFill>
                        <a:effectLst/>
                        <a:highlight>
                          <a:srgbClr val="EDEDED"/>
                        </a:highligh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45883202"/>
                  </a:ext>
                </a:extLst>
              </a:tr>
              <a:tr h="340170">
                <a:tc>
                  <a:txBody>
                    <a:bodyPr/>
                    <a:lstStyle/>
                    <a:p>
                      <a:pPr algn="just">
                        <a:lnSpc>
                          <a:spcPct val="150000"/>
                        </a:lnSpc>
                      </a:pPr>
                      <a:r>
                        <a:rPr lang="en-US" sz="2000" kern="100" dirty="0">
                          <a:solidFill>
                            <a:schemeClr val="bg2">
                              <a:lumMod val="25000"/>
                            </a:schemeClr>
                          </a:solidFill>
                          <a:effectLst/>
                          <a:latin typeface="Times New Roman" panose="02020603050405020304" pitchFamily="18" charset="0"/>
                          <a:cs typeface="Times New Roman" panose="02020603050405020304" pitchFamily="18" charset="0"/>
                        </a:rPr>
                        <a:t>Sex, female, n (%)</a:t>
                      </a:r>
                      <a:endParaRPr lang="it-IT" sz="2400" kern="100" dirty="0">
                        <a:solidFill>
                          <a:schemeClr val="bg2">
                            <a:lumMod val="2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50000"/>
                        </a:lnSpc>
                      </a:pPr>
                      <a:r>
                        <a:rPr lang="en-US" sz="2400" kern="100">
                          <a:solidFill>
                            <a:schemeClr val="bg2">
                              <a:lumMod val="25000"/>
                            </a:schemeClr>
                          </a:solidFill>
                          <a:effectLst/>
                          <a:latin typeface="Times New Roman" panose="02020603050405020304" pitchFamily="18" charset="0"/>
                          <a:cs typeface="Times New Roman" panose="02020603050405020304" pitchFamily="18" charset="0"/>
                        </a:rPr>
                        <a:t>74 (57.36)</a:t>
                      </a:r>
                      <a:endParaRPr lang="it-IT" sz="2400" kern="100">
                        <a:solidFill>
                          <a:schemeClr val="bg2">
                            <a:lumMod val="2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8377180"/>
                  </a:ext>
                </a:extLst>
              </a:tr>
              <a:tr h="350426">
                <a:tc>
                  <a:txBody>
                    <a:bodyPr/>
                    <a:lstStyle/>
                    <a:p>
                      <a:pPr algn="just">
                        <a:lnSpc>
                          <a:spcPct val="150000"/>
                        </a:lnSpc>
                      </a:pPr>
                      <a:r>
                        <a:rPr lang="en-US" sz="2000" kern="100" dirty="0">
                          <a:solidFill>
                            <a:schemeClr val="bg2">
                              <a:lumMod val="25000"/>
                            </a:schemeClr>
                          </a:solidFill>
                          <a:effectLst/>
                          <a:highlight>
                            <a:srgbClr val="EDEDED"/>
                          </a:highlight>
                          <a:latin typeface="Times New Roman" panose="02020603050405020304" pitchFamily="18" charset="0"/>
                          <a:cs typeface="Times New Roman" panose="02020603050405020304" pitchFamily="18" charset="0"/>
                        </a:rPr>
                        <a:t>BMI, mean ± SD</a:t>
                      </a:r>
                      <a:endParaRPr lang="it-IT" sz="2400" kern="100" dirty="0">
                        <a:solidFill>
                          <a:schemeClr val="bg2">
                            <a:lumMod val="25000"/>
                          </a:schemeClr>
                        </a:solidFill>
                        <a:effectLst/>
                        <a:highlight>
                          <a:srgbClr val="EDEDED"/>
                        </a:highligh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50000"/>
                        </a:lnSpc>
                      </a:pPr>
                      <a:r>
                        <a:rPr lang="en-US" sz="2400" kern="100">
                          <a:solidFill>
                            <a:schemeClr val="bg2">
                              <a:lumMod val="25000"/>
                            </a:schemeClr>
                          </a:solidFill>
                          <a:effectLst/>
                          <a:highlight>
                            <a:srgbClr val="EDEDED"/>
                          </a:highlight>
                          <a:latin typeface="Times New Roman" panose="02020603050405020304" pitchFamily="18" charset="0"/>
                          <a:cs typeface="Times New Roman" panose="02020603050405020304" pitchFamily="18" charset="0"/>
                        </a:rPr>
                        <a:t>44.4 </a:t>
                      </a:r>
                      <a:r>
                        <a:rPr lang="en-US" sz="2400" kern="100">
                          <a:solidFill>
                            <a:schemeClr val="bg2">
                              <a:lumMod val="25000"/>
                            </a:schemeClr>
                          </a:solidFill>
                          <a:effectLst/>
                          <a:highlight>
                            <a:srgbClr val="EDEDED"/>
                          </a:highlight>
                          <a:latin typeface="Times New Roman" panose="02020603050405020304" pitchFamily="18" charset="0"/>
                          <a:cs typeface="Times New Roman" panose="02020603050405020304" pitchFamily="18" charset="0"/>
                          <a:sym typeface="Symbol" pitchFamily="2" charset="2"/>
                        </a:rPr>
                        <a:t></a:t>
                      </a:r>
                      <a:r>
                        <a:rPr lang="en-US" sz="2400" kern="100">
                          <a:solidFill>
                            <a:schemeClr val="bg2">
                              <a:lumMod val="25000"/>
                            </a:schemeClr>
                          </a:solidFill>
                          <a:effectLst/>
                          <a:highlight>
                            <a:srgbClr val="EDEDED"/>
                          </a:highlight>
                          <a:latin typeface="Times New Roman" panose="02020603050405020304" pitchFamily="18" charset="0"/>
                          <a:cs typeface="Times New Roman" panose="02020603050405020304" pitchFamily="18" charset="0"/>
                        </a:rPr>
                        <a:t> 4.1</a:t>
                      </a:r>
                      <a:endParaRPr lang="it-IT" sz="2400" kern="100">
                        <a:solidFill>
                          <a:schemeClr val="bg2">
                            <a:lumMod val="25000"/>
                          </a:schemeClr>
                        </a:solidFill>
                        <a:effectLst/>
                        <a:highlight>
                          <a:srgbClr val="EDEDED"/>
                        </a:highligh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4141332"/>
                  </a:ext>
                </a:extLst>
              </a:tr>
              <a:tr h="340170">
                <a:tc>
                  <a:txBody>
                    <a:bodyPr/>
                    <a:lstStyle/>
                    <a:p>
                      <a:pPr algn="just">
                        <a:lnSpc>
                          <a:spcPct val="150000"/>
                        </a:lnSpc>
                      </a:pPr>
                      <a:r>
                        <a:rPr lang="en-US" sz="2000" kern="100">
                          <a:solidFill>
                            <a:schemeClr val="bg2">
                              <a:lumMod val="25000"/>
                            </a:schemeClr>
                          </a:solidFill>
                          <a:effectLst/>
                          <a:latin typeface="Times New Roman" panose="02020603050405020304" pitchFamily="18" charset="0"/>
                          <a:cs typeface="Times New Roman" panose="02020603050405020304" pitchFamily="18" charset="0"/>
                        </a:rPr>
                        <a:t>Comorbidities</a:t>
                      </a:r>
                      <a:endParaRPr lang="it-IT" sz="2400" kern="100">
                        <a:solidFill>
                          <a:schemeClr val="bg2">
                            <a:lumMod val="2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49580" algn="r">
                        <a:lnSpc>
                          <a:spcPct val="150000"/>
                        </a:lnSpc>
                      </a:pPr>
                      <a:r>
                        <a:rPr lang="en-US" sz="2400" kern="100">
                          <a:solidFill>
                            <a:schemeClr val="bg2">
                              <a:lumMod val="25000"/>
                            </a:schemeClr>
                          </a:solidFill>
                          <a:effectLst/>
                          <a:latin typeface="Times New Roman" panose="02020603050405020304" pitchFamily="18" charset="0"/>
                          <a:cs typeface="Times New Roman" panose="02020603050405020304" pitchFamily="18" charset="0"/>
                        </a:rPr>
                        <a:t> </a:t>
                      </a:r>
                      <a:endParaRPr lang="it-IT" sz="2400" kern="100">
                        <a:solidFill>
                          <a:schemeClr val="bg2">
                            <a:lumMod val="2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79865669"/>
                  </a:ext>
                </a:extLst>
              </a:tr>
              <a:tr h="340170">
                <a:tc>
                  <a:txBody>
                    <a:bodyPr/>
                    <a:lstStyle/>
                    <a:p>
                      <a:pPr marL="449580" algn="just">
                        <a:lnSpc>
                          <a:spcPct val="150000"/>
                        </a:lnSpc>
                      </a:pPr>
                      <a:r>
                        <a:rPr lang="en-US" sz="2000" kern="100" dirty="0">
                          <a:solidFill>
                            <a:schemeClr val="bg2">
                              <a:lumMod val="25000"/>
                            </a:schemeClr>
                          </a:solidFill>
                          <a:effectLst/>
                          <a:highlight>
                            <a:srgbClr val="EDEDED"/>
                          </a:highlight>
                          <a:latin typeface="Times New Roman" panose="02020603050405020304" pitchFamily="18" charset="0"/>
                          <a:cs typeface="Times New Roman" panose="02020603050405020304" pitchFamily="18" charset="0"/>
                        </a:rPr>
                        <a:t>Type 2 Diabetes Mellitus n (%)</a:t>
                      </a:r>
                      <a:endParaRPr lang="it-IT" sz="2400" kern="100" dirty="0">
                        <a:solidFill>
                          <a:schemeClr val="bg2">
                            <a:lumMod val="25000"/>
                          </a:schemeClr>
                        </a:solidFill>
                        <a:effectLst/>
                        <a:highlight>
                          <a:srgbClr val="EDEDED"/>
                        </a:highligh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50000"/>
                        </a:lnSpc>
                      </a:pPr>
                      <a:r>
                        <a:rPr lang="en-US" sz="2400" kern="100">
                          <a:solidFill>
                            <a:schemeClr val="bg2">
                              <a:lumMod val="25000"/>
                            </a:schemeClr>
                          </a:solidFill>
                          <a:effectLst/>
                          <a:highlight>
                            <a:srgbClr val="EDEDED"/>
                          </a:highlight>
                          <a:latin typeface="Times New Roman" panose="02020603050405020304" pitchFamily="18" charset="0"/>
                          <a:cs typeface="Times New Roman" panose="02020603050405020304" pitchFamily="18" charset="0"/>
                        </a:rPr>
                        <a:t>14 (11)</a:t>
                      </a:r>
                      <a:endParaRPr lang="it-IT" sz="2400" kern="100">
                        <a:solidFill>
                          <a:schemeClr val="bg2">
                            <a:lumMod val="25000"/>
                          </a:schemeClr>
                        </a:solidFill>
                        <a:effectLst/>
                        <a:highlight>
                          <a:srgbClr val="EDEDED"/>
                        </a:highligh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66328460"/>
                  </a:ext>
                </a:extLst>
              </a:tr>
              <a:tr h="340170">
                <a:tc>
                  <a:txBody>
                    <a:bodyPr/>
                    <a:lstStyle/>
                    <a:p>
                      <a:pPr marL="449580" algn="just">
                        <a:lnSpc>
                          <a:spcPct val="150000"/>
                        </a:lnSpc>
                      </a:pPr>
                      <a:r>
                        <a:rPr lang="en-US" sz="2000" kern="100">
                          <a:solidFill>
                            <a:schemeClr val="bg2">
                              <a:lumMod val="25000"/>
                            </a:schemeClr>
                          </a:solidFill>
                          <a:effectLst/>
                          <a:latin typeface="Times New Roman" panose="02020603050405020304" pitchFamily="18" charset="0"/>
                          <a:cs typeface="Times New Roman" panose="02020603050405020304" pitchFamily="18" charset="0"/>
                        </a:rPr>
                        <a:t>Hyperinsulinemia n (%)</a:t>
                      </a:r>
                      <a:endParaRPr lang="it-IT" sz="2400" kern="100">
                        <a:solidFill>
                          <a:schemeClr val="bg2">
                            <a:lumMod val="2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50000"/>
                        </a:lnSpc>
                      </a:pPr>
                      <a:r>
                        <a:rPr lang="en-US" sz="2400" kern="100">
                          <a:solidFill>
                            <a:schemeClr val="bg2">
                              <a:lumMod val="25000"/>
                            </a:schemeClr>
                          </a:solidFill>
                          <a:effectLst/>
                          <a:latin typeface="Times New Roman" panose="02020603050405020304" pitchFamily="18" charset="0"/>
                          <a:cs typeface="Times New Roman" panose="02020603050405020304" pitchFamily="18" charset="0"/>
                        </a:rPr>
                        <a:t>33 (25.6)</a:t>
                      </a:r>
                      <a:endParaRPr lang="it-IT" sz="2400" kern="100">
                        <a:solidFill>
                          <a:schemeClr val="bg2">
                            <a:lumMod val="2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63931318"/>
                  </a:ext>
                </a:extLst>
              </a:tr>
              <a:tr h="331025">
                <a:tc>
                  <a:txBody>
                    <a:bodyPr/>
                    <a:lstStyle/>
                    <a:p>
                      <a:pPr marL="449580" algn="just">
                        <a:lnSpc>
                          <a:spcPct val="150000"/>
                        </a:lnSpc>
                      </a:pPr>
                      <a:r>
                        <a:rPr lang="en-US" sz="2000" kern="100">
                          <a:solidFill>
                            <a:schemeClr val="bg2">
                              <a:lumMod val="25000"/>
                            </a:schemeClr>
                          </a:solidFill>
                          <a:effectLst/>
                          <a:highlight>
                            <a:srgbClr val="EDEDED"/>
                          </a:highlight>
                          <a:latin typeface="Times New Roman" panose="02020603050405020304" pitchFamily="18" charset="0"/>
                          <a:cs typeface="Times New Roman" panose="02020603050405020304" pitchFamily="18" charset="0"/>
                        </a:rPr>
                        <a:t>Arterial Hypertension n (%)</a:t>
                      </a:r>
                      <a:endParaRPr lang="it-IT" sz="2400" kern="100">
                        <a:solidFill>
                          <a:schemeClr val="bg2">
                            <a:lumMod val="25000"/>
                          </a:schemeClr>
                        </a:solidFill>
                        <a:effectLst/>
                        <a:highlight>
                          <a:srgbClr val="EDEDED"/>
                        </a:highligh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50000"/>
                        </a:lnSpc>
                      </a:pPr>
                      <a:r>
                        <a:rPr lang="en-US" sz="2400" kern="100">
                          <a:solidFill>
                            <a:schemeClr val="bg2">
                              <a:lumMod val="25000"/>
                            </a:schemeClr>
                          </a:solidFill>
                          <a:effectLst/>
                          <a:highlight>
                            <a:srgbClr val="EDEDED"/>
                          </a:highlight>
                          <a:latin typeface="Times New Roman" panose="02020603050405020304" pitchFamily="18" charset="0"/>
                          <a:cs typeface="Times New Roman" panose="02020603050405020304" pitchFamily="18" charset="0"/>
                        </a:rPr>
                        <a:t>49 (38)</a:t>
                      </a:r>
                      <a:endParaRPr lang="it-IT" sz="2400" kern="100">
                        <a:solidFill>
                          <a:schemeClr val="bg2">
                            <a:lumMod val="25000"/>
                          </a:schemeClr>
                        </a:solidFill>
                        <a:effectLst/>
                        <a:highlight>
                          <a:srgbClr val="EDEDED"/>
                        </a:highligh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00160753"/>
                  </a:ext>
                </a:extLst>
              </a:tr>
              <a:tr h="376922">
                <a:tc>
                  <a:txBody>
                    <a:bodyPr/>
                    <a:lstStyle/>
                    <a:p>
                      <a:pPr marL="449580" algn="just">
                        <a:lnSpc>
                          <a:spcPct val="150000"/>
                        </a:lnSpc>
                      </a:pPr>
                      <a:r>
                        <a:rPr lang="en-US" sz="2000" kern="100" dirty="0">
                          <a:solidFill>
                            <a:schemeClr val="bg2">
                              <a:lumMod val="25000"/>
                            </a:schemeClr>
                          </a:solidFill>
                          <a:effectLst/>
                          <a:latin typeface="Times New Roman" panose="02020603050405020304" pitchFamily="18" charset="0"/>
                          <a:cs typeface="Times New Roman" panose="02020603050405020304" pitchFamily="18" charset="0"/>
                        </a:rPr>
                        <a:t>Obstructive Sleep Apnea Syndrome n (%)</a:t>
                      </a:r>
                      <a:endParaRPr lang="it-IT" sz="2400" kern="100" dirty="0">
                        <a:solidFill>
                          <a:schemeClr val="bg2">
                            <a:lumMod val="2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50000"/>
                        </a:lnSpc>
                      </a:pPr>
                      <a:r>
                        <a:rPr lang="en-US" sz="2400" kern="100">
                          <a:solidFill>
                            <a:schemeClr val="bg2">
                              <a:lumMod val="25000"/>
                            </a:schemeClr>
                          </a:solidFill>
                          <a:effectLst/>
                          <a:latin typeface="Times New Roman" panose="02020603050405020304" pitchFamily="18" charset="0"/>
                          <a:cs typeface="Times New Roman" panose="02020603050405020304" pitchFamily="18" charset="0"/>
                        </a:rPr>
                        <a:t>29 (22.5)</a:t>
                      </a:r>
                      <a:endParaRPr lang="it-IT" sz="2400" kern="100">
                        <a:solidFill>
                          <a:schemeClr val="bg2">
                            <a:lumMod val="2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66810138"/>
                  </a:ext>
                </a:extLst>
              </a:tr>
              <a:tr h="370084">
                <a:tc gridSpan="2">
                  <a:txBody>
                    <a:bodyPr/>
                    <a:lstStyle/>
                    <a:p>
                      <a:pPr algn="r">
                        <a:lnSpc>
                          <a:spcPct val="150000"/>
                        </a:lnSpc>
                      </a:pPr>
                      <a:r>
                        <a:rPr lang="en-US" sz="1600" kern="100" dirty="0">
                          <a:solidFill>
                            <a:schemeClr val="bg2">
                              <a:lumMod val="25000"/>
                            </a:schemeClr>
                          </a:solidFill>
                          <a:effectLst/>
                          <a:highlight>
                            <a:srgbClr val="EDEDED"/>
                          </a:highlight>
                          <a:latin typeface="Times New Roman" panose="02020603050405020304" pitchFamily="18" charset="0"/>
                          <a:cs typeface="Times New Roman" panose="02020603050405020304" pitchFamily="18" charset="0"/>
                        </a:rPr>
                        <a:t>n= numbers of patients; BMI: Body Mass Index; SD: Standard Deviation.</a:t>
                      </a:r>
                      <a:endParaRPr lang="it-IT" sz="2400" kern="100" dirty="0">
                        <a:solidFill>
                          <a:schemeClr val="bg2">
                            <a:lumMod val="25000"/>
                          </a:schemeClr>
                        </a:solidFill>
                        <a:effectLst/>
                        <a:highlight>
                          <a:srgbClr val="EDEDED"/>
                        </a:highligh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it-IT"/>
                    </a:p>
                  </a:txBody>
                  <a:tcPr/>
                </a:tc>
                <a:extLst>
                  <a:ext uri="{0D108BD9-81ED-4DB2-BD59-A6C34878D82A}">
                    <a16:rowId xmlns:a16="http://schemas.microsoft.com/office/drawing/2014/main" val="1064824344"/>
                  </a:ext>
                </a:extLst>
              </a:tr>
            </a:tbl>
          </a:graphicData>
        </a:graphic>
      </p:graphicFrame>
      <p:sp>
        <p:nvSpPr>
          <p:cNvPr id="11" name="CasellaDiTesto 10">
            <a:extLst>
              <a:ext uri="{FF2B5EF4-FFF2-40B4-BE49-F238E27FC236}">
                <a16:creationId xmlns:a16="http://schemas.microsoft.com/office/drawing/2014/main" id="{C8E01523-DC3B-71F2-62C5-87ADD21DC08B}"/>
              </a:ext>
            </a:extLst>
          </p:cNvPr>
          <p:cNvSpPr txBox="1"/>
          <p:nvPr/>
        </p:nvSpPr>
        <p:spPr>
          <a:xfrm>
            <a:off x="570581" y="1129958"/>
            <a:ext cx="3612014" cy="523220"/>
          </a:xfrm>
          <a:prstGeom prst="rect">
            <a:avLst/>
          </a:prstGeom>
          <a:noFill/>
        </p:spPr>
        <p:txBody>
          <a:bodyPr wrap="none" rtlCol="0">
            <a:spAutoFit/>
          </a:bodyPr>
          <a:lstStyle/>
          <a:p>
            <a:r>
              <a:rPr lang="it-IT" sz="2800" b="1" dirty="0"/>
              <a:t>Baseline </a:t>
            </a:r>
            <a:r>
              <a:rPr lang="it-IT" sz="2800" b="1" dirty="0" err="1"/>
              <a:t>demographics</a:t>
            </a:r>
            <a:endParaRPr lang="it-IT" sz="2800" b="1" dirty="0"/>
          </a:p>
        </p:txBody>
      </p:sp>
    </p:spTree>
    <p:extLst>
      <p:ext uri="{BB962C8B-B14F-4D97-AF65-F5344CB8AC3E}">
        <p14:creationId xmlns:p14="http://schemas.microsoft.com/office/powerpoint/2010/main" val="1092362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tangolo con due angoli in diagonale arrotondati 7">
            <a:extLst>
              <a:ext uri="{FF2B5EF4-FFF2-40B4-BE49-F238E27FC236}">
                <a16:creationId xmlns:a16="http://schemas.microsoft.com/office/drawing/2014/main" id="{F8FEA4F3-0723-A087-A7FC-A484E5974028}"/>
              </a:ext>
            </a:extLst>
          </p:cNvPr>
          <p:cNvSpPr/>
          <p:nvPr/>
        </p:nvSpPr>
        <p:spPr>
          <a:xfrm>
            <a:off x="4513954" y="184170"/>
            <a:ext cx="3164091" cy="703955"/>
          </a:xfrm>
          <a:prstGeom prst="round2DiagRect">
            <a:avLst>
              <a:gd name="adj1" fmla="val 50000"/>
              <a:gd name="adj2" fmla="val 0"/>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it-IT" sz="4000" b="1" dirty="0">
                <a:solidFill>
                  <a:schemeClr val="bg2">
                    <a:lumMod val="25000"/>
                  </a:schemeClr>
                </a:solidFill>
              </a:rPr>
              <a:t>RESULTS</a:t>
            </a:r>
          </a:p>
        </p:txBody>
      </p:sp>
      <p:sp>
        <p:nvSpPr>
          <p:cNvPr id="4" name="CasellaDiTesto 3">
            <a:extLst>
              <a:ext uri="{FF2B5EF4-FFF2-40B4-BE49-F238E27FC236}">
                <a16:creationId xmlns:a16="http://schemas.microsoft.com/office/drawing/2014/main" id="{60B855F3-5A52-635E-4B63-07659FAD4069}"/>
              </a:ext>
            </a:extLst>
          </p:cNvPr>
          <p:cNvSpPr txBox="1"/>
          <p:nvPr/>
        </p:nvSpPr>
        <p:spPr>
          <a:xfrm>
            <a:off x="651822" y="2106124"/>
            <a:ext cx="11125202" cy="3108543"/>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285750" indent="-285750" algn="just">
              <a:buFont typeface="Wingdings" pitchFamily="2" charset="2"/>
              <a:buChar char="v"/>
            </a:pPr>
            <a:r>
              <a:rPr lang="en-US" sz="2800" dirty="0">
                <a:effectLst/>
                <a:latin typeface="Times New Roman" panose="02020603050405020304" pitchFamily="18" charset="0"/>
                <a:ea typeface="Calibri" panose="020F0502020204030204" pitchFamily="34" charset="0"/>
              </a:rPr>
              <a:t>BMI reduction was 7.1 </a:t>
            </a:r>
            <a:r>
              <a:rPr lang="en-US" sz="2800" dirty="0">
                <a:effectLst/>
                <a:latin typeface="Times New Roman" panose="02020603050405020304" pitchFamily="18" charset="0"/>
                <a:ea typeface="Calibri" panose="020F0502020204030204" pitchFamily="34" charset="0"/>
                <a:cs typeface="Times New Roman" panose="02020603050405020304" pitchFamily="18" charset="0"/>
                <a:sym typeface="Symbol" pitchFamily="2" charset="2"/>
              </a:rPr>
              <a:t></a:t>
            </a:r>
            <a:r>
              <a:rPr lang="en-US" sz="2800" dirty="0">
                <a:effectLst/>
                <a:latin typeface="Times New Roman" panose="02020603050405020304" pitchFamily="18" charset="0"/>
                <a:ea typeface="Calibri" panose="020F0502020204030204" pitchFamily="34" charset="0"/>
              </a:rPr>
              <a:t> 4.8 at 24-months follow-up. </a:t>
            </a:r>
          </a:p>
          <a:p>
            <a:pPr algn="just"/>
            <a:endParaRPr lang="en-US" sz="2800" dirty="0">
              <a:latin typeface="Times New Roman" panose="02020603050405020304" pitchFamily="18" charset="0"/>
              <a:ea typeface="Calibri" panose="020F0502020204030204" pitchFamily="34" charset="0"/>
            </a:endParaRPr>
          </a:p>
          <a:p>
            <a:pPr marL="285750" indent="-285750" algn="just">
              <a:buFont typeface="Wingdings" pitchFamily="2" charset="2"/>
              <a:buChar char="v"/>
            </a:pPr>
            <a:r>
              <a:rPr lang="en-US" sz="2800" dirty="0">
                <a:effectLst/>
                <a:latin typeface="Times New Roman" panose="02020603050405020304" pitchFamily="18" charset="0"/>
                <a:ea typeface="Calibri" panose="020F0502020204030204" pitchFamily="34" charset="0"/>
              </a:rPr>
              <a:t>At 12-month follow-up, our data showed improvement or complete remission of Type 2 Diabetes (T2D), Hyperinsulinemia (H-INS), Arterial Hypertension (AH), Obstructive Sleep Apnea Syndrome (OSAS), in 50% (7/14), 36.3% (12/33), 41% (20/49) and 31% (9/29) of patients, respectively. </a:t>
            </a:r>
            <a:endParaRPr lang="it-IT" sz="2800" dirty="0"/>
          </a:p>
        </p:txBody>
      </p:sp>
    </p:spTree>
    <p:extLst>
      <p:ext uri="{BB962C8B-B14F-4D97-AF65-F5344CB8AC3E}">
        <p14:creationId xmlns:p14="http://schemas.microsoft.com/office/powerpoint/2010/main" val="1432837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con due angoli in diagonale arrotondati 2">
            <a:extLst>
              <a:ext uri="{FF2B5EF4-FFF2-40B4-BE49-F238E27FC236}">
                <a16:creationId xmlns:a16="http://schemas.microsoft.com/office/drawing/2014/main" id="{1413AE08-4FF2-7794-F82B-AED9A6024EDC}"/>
              </a:ext>
            </a:extLst>
          </p:cNvPr>
          <p:cNvSpPr/>
          <p:nvPr/>
        </p:nvSpPr>
        <p:spPr>
          <a:xfrm>
            <a:off x="4513954" y="87185"/>
            <a:ext cx="3164091" cy="703955"/>
          </a:xfrm>
          <a:prstGeom prst="round2DiagRect">
            <a:avLst>
              <a:gd name="adj1" fmla="val 50000"/>
              <a:gd name="adj2" fmla="val 0"/>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it-IT" sz="4000" b="1" dirty="0">
                <a:solidFill>
                  <a:schemeClr val="bg2">
                    <a:lumMod val="25000"/>
                  </a:schemeClr>
                </a:solidFill>
              </a:rPr>
              <a:t>RESULTS</a:t>
            </a:r>
          </a:p>
        </p:txBody>
      </p:sp>
      <p:graphicFrame>
        <p:nvGraphicFramePr>
          <p:cNvPr id="2" name="Tabella 1">
            <a:extLst>
              <a:ext uri="{FF2B5EF4-FFF2-40B4-BE49-F238E27FC236}">
                <a16:creationId xmlns:a16="http://schemas.microsoft.com/office/drawing/2014/main" id="{197F1DBB-BCF8-EDC1-AADA-DE7830DE01E3}"/>
              </a:ext>
            </a:extLst>
          </p:cNvPr>
          <p:cNvGraphicFramePr>
            <a:graphicFrameLocks noGrp="1"/>
          </p:cNvGraphicFramePr>
          <p:nvPr>
            <p:extLst>
              <p:ext uri="{D42A27DB-BD31-4B8C-83A1-F6EECF244321}">
                <p14:modId xmlns:p14="http://schemas.microsoft.com/office/powerpoint/2010/main" val="1160800116"/>
              </p:ext>
            </p:extLst>
          </p:nvPr>
        </p:nvGraphicFramePr>
        <p:xfrm>
          <a:off x="284017" y="1778649"/>
          <a:ext cx="11623964" cy="4702507"/>
        </p:xfrm>
        <a:graphic>
          <a:graphicData uri="http://schemas.openxmlformats.org/drawingml/2006/table">
            <a:tbl>
              <a:tblPr firstRow="1" firstCol="1" bandRow="1">
                <a:tableStyleId>{5C22544A-7EE6-4342-B048-85BDC9FD1C3A}</a:tableStyleId>
              </a:tblPr>
              <a:tblGrid>
                <a:gridCol w="1525063">
                  <a:extLst>
                    <a:ext uri="{9D8B030D-6E8A-4147-A177-3AD203B41FA5}">
                      <a16:colId xmlns:a16="http://schemas.microsoft.com/office/drawing/2014/main" val="2608939759"/>
                    </a:ext>
                  </a:extLst>
                </a:gridCol>
                <a:gridCol w="706737">
                  <a:extLst>
                    <a:ext uri="{9D8B030D-6E8A-4147-A177-3AD203B41FA5}">
                      <a16:colId xmlns:a16="http://schemas.microsoft.com/office/drawing/2014/main" val="2340344018"/>
                    </a:ext>
                  </a:extLst>
                </a:gridCol>
                <a:gridCol w="1762193">
                  <a:extLst>
                    <a:ext uri="{9D8B030D-6E8A-4147-A177-3AD203B41FA5}">
                      <a16:colId xmlns:a16="http://schemas.microsoft.com/office/drawing/2014/main" val="4145530355"/>
                    </a:ext>
                  </a:extLst>
                </a:gridCol>
                <a:gridCol w="948515">
                  <a:extLst>
                    <a:ext uri="{9D8B030D-6E8A-4147-A177-3AD203B41FA5}">
                      <a16:colId xmlns:a16="http://schemas.microsoft.com/office/drawing/2014/main" val="932234801"/>
                    </a:ext>
                  </a:extLst>
                </a:gridCol>
                <a:gridCol w="1715697">
                  <a:extLst>
                    <a:ext uri="{9D8B030D-6E8A-4147-A177-3AD203B41FA5}">
                      <a16:colId xmlns:a16="http://schemas.microsoft.com/office/drawing/2014/main" val="2409930407"/>
                    </a:ext>
                  </a:extLst>
                </a:gridCol>
                <a:gridCol w="1908656">
                  <a:extLst>
                    <a:ext uri="{9D8B030D-6E8A-4147-A177-3AD203B41FA5}">
                      <a16:colId xmlns:a16="http://schemas.microsoft.com/office/drawing/2014/main" val="3323223237"/>
                    </a:ext>
                  </a:extLst>
                </a:gridCol>
                <a:gridCol w="948515">
                  <a:extLst>
                    <a:ext uri="{9D8B030D-6E8A-4147-A177-3AD203B41FA5}">
                      <a16:colId xmlns:a16="http://schemas.microsoft.com/office/drawing/2014/main" val="432062590"/>
                    </a:ext>
                  </a:extLst>
                </a:gridCol>
                <a:gridCol w="2108588">
                  <a:extLst>
                    <a:ext uri="{9D8B030D-6E8A-4147-A177-3AD203B41FA5}">
                      <a16:colId xmlns:a16="http://schemas.microsoft.com/office/drawing/2014/main" val="3661051441"/>
                    </a:ext>
                  </a:extLst>
                </a:gridCol>
              </a:tblGrid>
              <a:tr h="682995">
                <a:tc>
                  <a:txBody>
                    <a:bodyPr/>
                    <a:lstStyle/>
                    <a:p>
                      <a:pPr algn="r"/>
                      <a:r>
                        <a:rPr lang="it-IT" sz="2400" kern="0" dirty="0">
                          <a:solidFill>
                            <a:schemeClr val="bg2">
                              <a:lumMod val="25000"/>
                            </a:schemeClr>
                          </a:solidFill>
                          <a:effectLst/>
                          <a:highlight>
                            <a:srgbClr val="FFFFFF"/>
                          </a:highlight>
                        </a:rPr>
                        <a:t>Follow-up</a:t>
                      </a:r>
                      <a:endParaRPr lang="it-IT" sz="2400" kern="100" dirty="0">
                        <a:solidFill>
                          <a:schemeClr val="bg2">
                            <a:lumMod val="25000"/>
                          </a:schemeClr>
                        </a:solidFill>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2871" marR="62871" marT="0" marB="0"/>
                </a:tc>
                <a:tc>
                  <a:txBody>
                    <a:bodyPr/>
                    <a:lstStyle/>
                    <a:p>
                      <a:r>
                        <a:rPr lang="it-IT" sz="2400" kern="0">
                          <a:solidFill>
                            <a:schemeClr val="bg2">
                              <a:lumMod val="25000"/>
                            </a:schemeClr>
                          </a:solidFill>
                          <a:effectLst/>
                          <a:highlight>
                            <a:srgbClr val="FFFFFF"/>
                          </a:highlight>
                        </a:rPr>
                        <a:t>n</a:t>
                      </a:r>
                      <a:endParaRPr lang="it-IT" sz="2400" kern="100">
                        <a:solidFill>
                          <a:schemeClr val="bg2">
                            <a:lumMod val="25000"/>
                          </a:schemeClr>
                        </a:solidFill>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2871" marR="62871" marT="0" marB="0"/>
                </a:tc>
                <a:tc>
                  <a:txBody>
                    <a:bodyPr/>
                    <a:lstStyle/>
                    <a:p>
                      <a:r>
                        <a:rPr lang="it-IT" sz="2400" kern="0">
                          <a:solidFill>
                            <a:schemeClr val="bg2">
                              <a:lumMod val="25000"/>
                            </a:schemeClr>
                          </a:solidFill>
                          <a:effectLst/>
                          <a:highlight>
                            <a:srgbClr val="FFFFFF"/>
                          </a:highlight>
                        </a:rPr>
                        <a:t>Weight (kg)</a:t>
                      </a:r>
                      <a:endParaRPr lang="it-IT" sz="2400" kern="100">
                        <a:solidFill>
                          <a:schemeClr val="bg2">
                            <a:lumMod val="25000"/>
                          </a:schemeClr>
                        </a:solidFill>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2871" marR="62871" marT="0" marB="0"/>
                </a:tc>
                <a:tc>
                  <a:txBody>
                    <a:bodyPr/>
                    <a:lstStyle/>
                    <a:p>
                      <a:r>
                        <a:rPr lang="it-IT" sz="2400" kern="0">
                          <a:solidFill>
                            <a:schemeClr val="bg2">
                              <a:lumMod val="25000"/>
                            </a:schemeClr>
                          </a:solidFill>
                          <a:effectLst/>
                          <a:highlight>
                            <a:srgbClr val="FFFFFF"/>
                          </a:highlight>
                        </a:rPr>
                        <a:t>p</a:t>
                      </a:r>
                      <a:endParaRPr lang="it-IT" sz="2400" kern="100">
                        <a:solidFill>
                          <a:schemeClr val="bg2">
                            <a:lumMod val="25000"/>
                          </a:schemeClr>
                        </a:solidFill>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2871" marR="62871" marT="0" marB="0"/>
                </a:tc>
                <a:tc>
                  <a:txBody>
                    <a:bodyPr/>
                    <a:lstStyle/>
                    <a:p>
                      <a:r>
                        <a:rPr lang="it-IT" sz="2400" kern="0">
                          <a:solidFill>
                            <a:schemeClr val="bg2">
                              <a:lumMod val="25000"/>
                            </a:schemeClr>
                          </a:solidFill>
                          <a:effectLst/>
                          <a:highlight>
                            <a:srgbClr val="FFFFFF"/>
                          </a:highlight>
                        </a:rPr>
                        <a:t>TBWL (%)</a:t>
                      </a:r>
                      <a:endParaRPr lang="it-IT" sz="2400" kern="100">
                        <a:solidFill>
                          <a:schemeClr val="bg2">
                            <a:lumMod val="25000"/>
                          </a:schemeClr>
                        </a:solidFill>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2871" marR="62871" marT="0" marB="0"/>
                </a:tc>
                <a:tc>
                  <a:txBody>
                    <a:bodyPr/>
                    <a:lstStyle/>
                    <a:p>
                      <a:r>
                        <a:rPr lang="it-IT" sz="2400" kern="0">
                          <a:solidFill>
                            <a:schemeClr val="bg2">
                              <a:lumMod val="25000"/>
                            </a:schemeClr>
                          </a:solidFill>
                          <a:effectLst/>
                          <a:highlight>
                            <a:srgbClr val="FFFFFF"/>
                          </a:highlight>
                        </a:rPr>
                        <a:t>BMI (kg/m2)</a:t>
                      </a:r>
                      <a:endParaRPr lang="it-IT" sz="2400" kern="100">
                        <a:solidFill>
                          <a:schemeClr val="bg2">
                            <a:lumMod val="25000"/>
                          </a:schemeClr>
                        </a:solidFill>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2871" marR="62871" marT="0" marB="0"/>
                </a:tc>
                <a:tc>
                  <a:txBody>
                    <a:bodyPr/>
                    <a:lstStyle/>
                    <a:p>
                      <a:r>
                        <a:rPr lang="it-IT" sz="2400" kern="0">
                          <a:solidFill>
                            <a:schemeClr val="bg2">
                              <a:lumMod val="25000"/>
                            </a:schemeClr>
                          </a:solidFill>
                          <a:effectLst/>
                          <a:highlight>
                            <a:srgbClr val="FFFFFF"/>
                          </a:highlight>
                        </a:rPr>
                        <a:t>p</a:t>
                      </a:r>
                      <a:endParaRPr lang="it-IT" sz="2400" kern="100">
                        <a:solidFill>
                          <a:schemeClr val="bg2">
                            <a:lumMod val="25000"/>
                          </a:schemeClr>
                        </a:solidFill>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2871" marR="62871" marT="0" marB="0"/>
                </a:tc>
                <a:tc>
                  <a:txBody>
                    <a:bodyPr/>
                    <a:lstStyle/>
                    <a:p>
                      <a:r>
                        <a:rPr lang="it-IT" sz="2400" kern="0">
                          <a:solidFill>
                            <a:schemeClr val="bg2">
                              <a:lumMod val="25000"/>
                            </a:schemeClr>
                          </a:solidFill>
                          <a:effectLst/>
                          <a:highlight>
                            <a:srgbClr val="FFFFFF"/>
                          </a:highlight>
                        </a:rPr>
                        <a:t>BMIL (kg/m2)</a:t>
                      </a:r>
                      <a:endParaRPr lang="it-IT" sz="2400" kern="100">
                        <a:solidFill>
                          <a:schemeClr val="bg2">
                            <a:lumMod val="25000"/>
                          </a:schemeClr>
                        </a:solidFill>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2871" marR="62871" marT="0" marB="0"/>
                </a:tc>
                <a:extLst>
                  <a:ext uri="{0D108BD9-81ED-4DB2-BD59-A6C34878D82A}">
                    <a16:rowId xmlns:a16="http://schemas.microsoft.com/office/drawing/2014/main" val="3473111783"/>
                  </a:ext>
                </a:extLst>
              </a:tr>
              <a:tr h="558647">
                <a:tc>
                  <a:txBody>
                    <a:bodyPr/>
                    <a:lstStyle/>
                    <a:p>
                      <a:pPr algn="r"/>
                      <a:r>
                        <a:rPr lang="it-IT" sz="2400" kern="0">
                          <a:solidFill>
                            <a:schemeClr val="bg2">
                              <a:lumMod val="25000"/>
                            </a:schemeClr>
                          </a:solidFill>
                          <a:effectLst/>
                          <a:highlight>
                            <a:srgbClr val="FFFFFF"/>
                          </a:highlight>
                        </a:rPr>
                        <a:t>Baseline</a:t>
                      </a:r>
                      <a:endParaRPr lang="it-IT" sz="2400" kern="100">
                        <a:solidFill>
                          <a:schemeClr val="bg2">
                            <a:lumMod val="25000"/>
                          </a:schemeClr>
                        </a:solidFill>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2871" marR="62871" marT="0" marB="0"/>
                </a:tc>
                <a:tc>
                  <a:txBody>
                    <a:bodyPr/>
                    <a:lstStyle/>
                    <a:p>
                      <a:pPr algn="r"/>
                      <a:r>
                        <a:rPr lang="it-IT" sz="2400" kern="0">
                          <a:solidFill>
                            <a:schemeClr val="bg2">
                              <a:lumMod val="25000"/>
                            </a:schemeClr>
                          </a:solidFill>
                          <a:effectLst/>
                          <a:highlight>
                            <a:srgbClr val="EDEDED"/>
                          </a:highlight>
                        </a:rPr>
                        <a:t>129</a:t>
                      </a:r>
                      <a:endParaRPr lang="it-IT" sz="2400" kern="100">
                        <a:solidFill>
                          <a:schemeClr val="bg2">
                            <a:lumMod val="25000"/>
                          </a:schemeClr>
                        </a:solidFill>
                        <a:effectLst/>
                        <a:highlight>
                          <a:srgbClr val="EDEDED"/>
                        </a:highlight>
                        <a:latin typeface="Calibri" panose="020F0502020204030204" pitchFamily="34" charset="0"/>
                        <a:ea typeface="Calibri" panose="020F0502020204030204" pitchFamily="34" charset="0"/>
                        <a:cs typeface="Times New Roman" panose="02020603050405020304" pitchFamily="18" charset="0"/>
                      </a:endParaRPr>
                    </a:p>
                  </a:txBody>
                  <a:tcPr marL="62871" marR="62871" marT="0" marB="0"/>
                </a:tc>
                <a:tc>
                  <a:txBody>
                    <a:bodyPr/>
                    <a:lstStyle/>
                    <a:p>
                      <a:r>
                        <a:rPr lang="it-IT" sz="2400" kern="0" dirty="0">
                          <a:solidFill>
                            <a:schemeClr val="bg2">
                              <a:lumMod val="25000"/>
                            </a:schemeClr>
                          </a:solidFill>
                          <a:effectLst/>
                          <a:highlight>
                            <a:srgbClr val="EDEDED"/>
                          </a:highlight>
                        </a:rPr>
                        <a:t>125.3 (18.3)</a:t>
                      </a:r>
                      <a:endParaRPr lang="it-IT" sz="2400" kern="100" dirty="0">
                        <a:solidFill>
                          <a:schemeClr val="bg2">
                            <a:lumMod val="25000"/>
                          </a:schemeClr>
                        </a:solidFill>
                        <a:effectLst/>
                        <a:highlight>
                          <a:srgbClr val="EDEDED"/>
                        </a:highlight>
                        <a:latin typeface="Calibri" panose="020F0502020204030204" pitchFamily="34" charset="0"/>
                        <a:ea typeface="Calibri" panose="020F0502020204030204" pitchFamily="34" charset="0"/>
                        <a:cs typeface="Times New Roman" panose="02020603050405020304" pitchFamily="18" charset="0"/>
                      </a:endParaRPr>
                    </a:p>
                  </a:txBody>
                  <a:tcPr marL="62871" marR="62871" marT="0" marB="0"/>
                </a:tc>
                <a:tc>
                  <a:txBody>
                    <a:bodyPr/>
                    <a:lstStyle/>
                    <a:p>
                      <a:r>
                        <a:rPr lang="it-IT" sz="2400" kern="0">
                          <a:solidFill>
                            <a:schemeClr val="bg2">
                              <a:lumMod val="25000"/>
                            </a:schemeClr>
                          </a:solidFill>
                          <a:effectLst/>
                          <a:highlight>
                            <a:srgbClr val="EDEDED"/>
                          </a:highlight>
                        </a:rPr>
                        <a:t> </a:t>
                      </a:r>
                      <a:endParaRPr lang="it-IT" sz="2400" kern="100">
                        <a:solidFill>
                          <a:schemeClr val="bg2">
                            <a:lumMod val="25000"/>
                          </a:schemeClr>
                        </a:solidFill>
                        <a:effectLst/>
                        <a:highlight>
                          <a:srgbClr val="EDEDED"/>
                        </a:highlight>
                        <a:latin typeface="Calibri" panose="020F0502020204030204" pitchFamily="34" charset="0"/>
                        <a:ea typeface="Calibri" panose="020F0502020204030204" pitchFamily="34" charset="0"/>
                        <a:cs typeface="Times New Roman" panose="02020603050405020304" pitchFamily="18" charset="0"/>
                      </a:endParaRPr>
                    </a:p>
                  </a:txBody>
                  <a:tcPr marL="62871" marR="62871" marT="0" marB="0"/>
                </a:tc>
                <a:tc>
                  <a:txBody>
                    <a:bodyPr/>
                    <a:lstStyle/>
                    <a:p>
                      <a:r>
                        <a:rPr lang="it-IT" sz="2400" kern="0">
                          <a:solidFill>
                            <a:schemeClr val="bg2">
                              <a:lumMod val="25000"/>
                            </a:schemeClr>
                          </a:solidFill>
                          <a:effectLst/>
                          <a:highlight>
                            <a:srgbClr val="EDEDED"/>
                          </a:highlight>
                        </a:rPr>
                        <a:t> </a:t>
                      </a:r>
                      <a:endParaRPr lang="it-IT" sz="2400" kern="100">
                        <a:solidFill>
                          <a:schemeClr val="bg2">
                            <a:lumMod val="25000"/>
                          </a:schemeClr>
                        </a:solidFill>
                        <a:effectLst/>
                        <a:highlight>
                          <a:srgbClr val="EDEDED"/>
                        </a:highlight>
                        <a:latin typeface="Calibri" panose="020F0502020204030204" pitchFamily="34" charset="0"/>
                        <a:ea typeface="Calibri" panose="020F0502020204030204" pitchFamily="34" charset="0"/>
                        <a:cs typeface="Times New Roman" panose="02020603050405020304" pitchFamily="18" charset="0"/>
                      </a:endParaRPr>
                    </a:p>
                  </a:txBody>
                  <a:tcPr marL="62871" marR="62871" marT="0" marB="0"/>
                </a:tc>
                <a:tc>
                  <a:txBody>
                    <a:bodyPr/>
                    <a:lstStyle/>
                    <a:p>
                      <a:r>
                        <a:rPr lang="en-US" sz="2400" kern="100">
                          <a:solidFill>
                            <a:schemeClr val="bg2">
                              <a:lumMod val="25000"/>
                            </a:schemeClr>
                          </a:solidFill>
                          <a:effectLst/>
                          <a:highlight>
                            <a:srgbClr val="EDEDED"/>
                          </a:highlight>
                        </a:rPr>
                        <a:t>44.4 (4.1)</a:t>
                      </a:r>
                      <a:endParaRPr lang="it-IT" sz="2400" kern="100">
                        <a:solidFill>
                          <a:schemeClr val="bg2">
                            <a:lumMod val="25000"/>
                          </a:schemeClr>
                        </a:solidFill>
                        <a:effectLst/>
                        <a:highlight>
                          <a:srgbClr val="EDEDED"/>
                        </a:highlight>
                        <a:latin typeface="Calibri" panose="020F0502020204030204" pitchFamily="34" charset="0"/>
                        <a:ea typeface="Calibri" panose="020F0502020204030204" pitchFamily="34" charset="0"/>
                        <a:cs typeface="Times New Roman" panose="02020603050405020304" pitchFamily="18" charset="0"/>
                      </a:endParaRPr>
                    </a:p>
                  </a:txBody>
                  <a:tcPr marL="62871" marR="62871" marT="0" marB="0"/>
                </a:tc>
                <a:tc>
                  <a:txBody>
                    <a:bodyPr/>
                    <a:lstStyle/>
                    <a:p>
                      <a:r>
                        <a:rPr lang="it-IT" sz="2400" kern="0">
                          <a:solidFill>
                            <a:schemeClr val="bg2">
                              <a:lumMod val="25000"/>
                            </a:schemeClr>
                          </a:solidFill>
                          <a:effectLst/>
                          <a:highlight>
                            <a:srgbClr val="EDEDED"/>
                          </a:highlight>
                        </a:rPr>
                        <a:t> </a:t>
                      </a:r>
                      <a:endParaRPr lang="it-IT" sz="2400" kern="100">
                        <a:solidFill>
                          <a:schemeClr val="bg2">
                            <a:lumMod val="25000"/>
                          </a:schemeClr>
                        </a:solidFill>
                        <a:effectLst/>
                        <a:highlight>
                          <a:srgbClr val="EDEDED"/>
                        </a:highlight>
                        <a:latin typeface="Calibri" panose="020F0502020204030204" pitchFamily="34" charset="0"/>
                        <a:ea typeface="Calibri" panose="020F0502020204030204" pitchFamily="34" charset="0"/>
                        <a:cs typeface="Times New Roman" panose="02020603050405020304" pitchFamily="18" charset="0"/>
                      </a:endParaRPr>
                    </a:p>
                  </a:txBody>
                  <a:tcPr marL="62871" marR="62871" marT="0" marB="0"/>
                </a:tc>
                <a:tc>
                  <a:txBody>
                    <a:bodyPr/>
                    <a:lstStyle/>
                    <a:p>
                      <a:r>
                        <a:rPr lang="it-IT" sz="2400" kern="0">
                          <a:solidFill>
                            <a:schemeClr val="bg2">
                              <a:lumMod val="25000"/>
                            </a:schemeClr>
                          </a:solidFill>
                          <a:effectLst/>
                          <a:highlight>
                            <a:srgbClr val="EDEDED"/>
                          </a:highlight>
                        </a:rPr>
                        <a:t> </a:t>
                      </a:r>
                      <a:endParaRPr lang="it-IT" sz="2400" kern="100">
                        <a:solidFill>
                          <a:schemeClr val="bg2">
                            <a:lumMod val="25000"/>
                          </a:schemeClr>
                        </a:solidFill>
                        <a:effectLst/>
                        <a:highlight>
                          <a:srgbClr val="EDEDED"/>
                        </a:highlight>
                        <a:latin typeface="Calibri" panose="020F0502020204030204" pitchFamily="34" charset="0"/>
                        <a:ea typeface="Calibri" panose="020F0502020204030204" pitchFamily="34" charset="0"/>
                        <a:cs typeface="Times New Roman" panose="02020603050405020304" pitchFamily="18" charset="0"/>
                      </a:endParaRPr>
                    </a:p>
                  </a:txBody>
                  <a:tcPr marL="62871" marR="62871" marT="0" marB="0"/>
                </a:tc>
                <a:extLst>
                  <a:ext uri="{0D108BD9-81ED-4DB2-BD59-A6C34878D82A}">
                    <a16:rowId xmlns:a16="http://schemas.microsoft.com/office/drawing/2014/main" val="3627989348"/>
                  </a:ext>
                </a:extLst>
              </a:tr>
              <a:tr h="526472">
                <a:tc>
                  <a:txBody>
                    <a:bodyPr/>
                    <a:lstStyle/>
                    <a:p>
                      <a:pPr algn="r"/>
                      <a:r>
                        <a:rPr lang="it-IT" sz="2400" kern="0">
                          <a:solidFill>
                            <a:schemeClr val="bg2">
                              <a:lumMod val="25000"/>
                            </a:schemeClr>
                          </a:solidFill>
                          <a:effectLst/>
                          <a:highlight>
                            <a:srgbClr val="FFFFFF"/>
                          </a:highlight>
                        </a:rPr>
                        <a:t>1m</a:t>
                      </a:r>
                      <a:endParaRPr lang="it-IT" sz="2400" kern="100">
                        <a:solidFill>
                          <a:schemeClr val="bg2">
                            <a:lumMod val="25000"/>
                          </a:schemeClr>
                        </a:solidFill>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2871" marR="62871" marT="0" marB="0"/>
                </a:tc>
                <a:tc>
                  <a:txBody>
                    <a:bodyPr/>
                    <a:lstStyle/>
                    <a:p>
                      <a:pPr algn="r"/>
                      <a:r>
                        <a:rPr lang="it-IT" sz="2400" kern="0" dirty="0">
                          <a:solidFill>
                            <a:schemeClr val="bg2">
                              <a:lumMod val="25000"/>
                            </a:schemeClr>
                          </a:solidFill>
                          <a:effectLst/>
                        </a:rPr>
                        <a:t>110</a:t>
                      </a:r>
                      <a:endParaRPr lang="it-IT" sz="2400" kern="100" dirty="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2871" marR="62871" marT="0" marB="0"/>
                </a:tc>
                <a:tc>
                  <a:txBody>
                    <a:bodyPr/>
                    <a:lstStyle/>
                    <a:p>
                      <a:r>
                        <a:rPr lang="it-IT" sz="2400" kern="0">
                          <a:solidFill>
                            <a:schemeClr val="bg2">
                              <a:lumMod val="25000"/>
                            </a:schemeClr>
                          </a:solidFill>
                          <a:effectLst/>
                        </a:rPr>
                        <a:t>112.5 (16.4)</a:t>
                      </a:r>
                      <a:endParaRPr lang="it-IT" sz="2400" kern="10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2871" marR="62871" marT="0" marB="0"/>
                </a:tc>
                <a:tc>
                  <a:txBody>
                    <a:bodyPr/>
                    <a:lstStyle/>
                    <a:p>
                      <a:r>
                        <a:rPr lang="it-IT" sz="2400" kern="0">
                          <a:solidFill>
                            <a:schemeClr val="bg2">
                              <a:lumMod val="25000"/>
                            </a:schemeClr>
                          </a:solidFill>
                          <a:effectLst/>
                        </a:rPr>
                        <a:t>&lt;0.01</a:t>
                      </a:r>
                      <a:endParaRPr lang="it-IT" sz="2400" kern="10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2871" marR="62871" marT="0" marB="0"/>
                </a:tc>
                <a:tc>
                  <a:txBody>
                    <a:bodyPr/>
                    <a:lstStyle/>
                    <a:p>
                      <a:r>
                        <a:rPr lang="it-IT" sz="2400" kern="0">
                          <a:solidFill>
                            <a:schemeClr val="bg2">
                              <a:lumMod val="25000"/>
                            </a:schemeClr>
                          </a:solidFill>
                          <a:effectLst/>
                        </a:rPr>
                        <a:t>  9.4 (2.6)</a:t>
                      </a:r>
                      <a:endParaRPr lang="it-IT" sz="2400" kern="10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2871" marR="62871" marT="0" marB="0"/>
                </a:tc>
                <a:tc>
                  <a:txBody>
                    <a:bodyPr/>
                    <a:lstStyle/>
                    <a:p>
                      <a:r>
                        <a:rPr lang="it-IT" sz="2400" kern="0">
                          <a:solidFill>
                            <a:schemeClr val="bg2">
                              <a:lumMod val="25000"/>
                            </a:schemeClr>
                          </a:solidFill>
                          <a:effectLst/>
                        </a:rPr>
                        <a:t>39.9 (4.4)</a:t>
                      </a:r>
                      <a:endParaRPr lang="it-IT" sz="2400" kern="10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2871" marR="62871" marT="0" marB="0"/>
                </a:tc>
                <a:tc>
                  <a:txBody>
                    <a:bodyPr/>
                    <a:lstStyle/>
                    <a:p>
                      <a:r>
                        <a:rPr lang="it-IT" sz="2400" kern="0">
                          <a:solidFill>
                            <a:schemeClr val="bg2">
                              <a:lumMod val="25000"/>
                            </a:schemeClr>
                          </a:solidFill>
                          <a:effectLst/>
                        </a:rPr>
                        <a:t>&lt;0.01</a:t>
                      </a:r>
                      <a:endParaRPr lang="it-IT" sz="2400" kern="10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2871" marR="62871" marT="0" marB="0"/>
                </a:tc>
                <a:tc>
                  <a:txBody>
                    <a:bodyPr/>
                    <a:lstStyle/>
                    <a:p>
                      <a:r>
                        <a:rPr lang="it-IT" sz="2400" kern="0">
                          <a:solidFill>
                            <a:schemeClr val="bg2">
                              <a:lumMod val="25000"/>
                            </a:schemeClr>
                          </a:solidFill>
                          <a:effectLst/>
                        </a:rPr>
                        <a:t>4.4 (2.6)</a:t>
                      </a:r>
                      <a:endParaRPr lang="it-IT" sz="2400" kern="10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2871" marR="62871" marT="0" marB="0"/>
                </a:tc>
                <a:extLst>
                  <a:ext uri="{0D108BD9-81ED-4DB2-BD59-A6C34878D82A}">
                    <a16:rowId xmlns:a16="http://schemas.microsoft.com/office/drawing/2014/main" val="2616516057"/>
                  </a:ext>
                </a:extLst>
              </a:tr>
              <a:tr h="554182">
                <a:tc>
                  <a:txBody>
                    <a:bodyPr/>
                    <a:lstStyle/>
                    <a:p>
                      <a:pPr algn="r"/>
                      <a:r>
                        <a:rPr lang="it-IT" sz="2400" kern="0">
                          <a:solidFill>
                            <a:schemeClr val="bg2">
                              <a:lumMod val="25000"/>
                            </a:schemeClr>
                          </a:solidFill>
                          <a:effectLst/>
                          <a:highlight>
                            <a:srgbClr val="FFFFFF"/>
                          </a:highlight>
                        </a:rPr>
                        <a:t>3m</a:t>
                      </a:r>
                      <a:endParaRPr lang="it-IT" sz="2400" kern="100">
                        <a:solidFill>
                          <a:schemeClr val="bg2">
                            <a:lumMod val="25000"/>
                          </a:schemeClr>
                        </a:solidFill>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2871" marR="62871" marT="0" marB="0"/>
                </a:tc>
                <a:tc>
                  <a:txBody>
                    <a:bodyPr/>
                    <a:lstStyle/>
                    <a:p>
                      <a:pPr algn="r"/>
                      <a:r>
                        <a:rPr lang="it-IT" sz="2400" kern="0">
                          <a:solidFill>
                            <a:schemeClr val="bg2">
                              <a:lumMod val="25000"/>
                            </a:schemeClr>
                          </a:solidFill>
                          <a:effectLst/>
                          <a:highlight>
                            <a:srgbClr val="EDEDED"/>
                          </a:highlight>
                        </a:rPr>
                        <a:t>99</a:t>
                      </a:r>
                      <a:endParaRPr lang="it-IT" sz="2400" kern="100">
                        <a:solidFill>
                          <a:schemeClr val="bg2">
                            <a:lumMod val="25000"/>
                          </a:schemeClr>
                        </a:solidFill>
                        <a:effectLst/>
                        <a:highlight>
                          <a:srgbClr val="EDEDED"/>
                        </a:highlight>
                        <a:latin typeface="Calibri" panose="020F0502020204030204" pitchFamily="34" charset="0"/>
                        <a:ea typeface="Calibri" panose="020F0502020204030204" pitchFamily="34" charset="0"/>
                        <a:cs typeface="Times New Roman" panose="02020603050405020304" pitchFamily="18" charset="0"/>
                      </a:endParaRPr>
                    </a:p>
                  </a:txBody>
                  <a:tcPr marL="62871" marR="62871" marT="0" marB="0"/>
                </a:tc>
                <a:tc>
                  <a:txBody>
                    <a:bodyPr/>
                    <a:lstStyle/>
                    <a:p>
                      <a:r>
                        <a:rPr lang="it-IT" sz="2400" kern="0">
                          <a:solidFill>
                            <a:schemeClr val="bg2">
                              <a:lumMod val="25000"/>
                            </a:schemeClr>
                          </a:solidFill>
                          <a:effectLst/>
                          <a:highlight>
                            <a:srgbClr val="EDEDED"/>
                          </a:highlight>
                        </a:rPr>
                        <a:t>106.1 (15.7)</a:t>
                      </a:r>
                      <a:endParaRPr lang="it-IT" sz="2400" kern="100">
                        <a:solidFill>
                          <a:schemeClr val="bg2">
                            <a:lumMod val="25000"/>
                          </a:schemeClr>
                        </a:solidFill>
                        <a:effectLst/>
                        <a:highlight>
                          <a:srgbClr val="EDEDED"/>
                        </a:highlight>
                        <a:latin typeface="Calibri" panose="020F0502020204030204" pitchFamily="34" charset="0"/>
                        <a:ea typeface="Calibri" panose="020F0502020204030204" pitchFamily="34" charset="0"/>
                        <a:cs typeface="Times New Roman" panose="02020603050405020304" pitchFamily="18" charset="0"/>
                      </a:endParaRPr>
                    </a:p>
                  </a:txBody>
                  <a:tcPr marL="62871" marR="62871" marT="0" marB="0"/>
                </a:tc>
                <a:tc>
                  <a:txBody>
                    <a:bodyPr/>
                    <a:lstStyle/>
                    <a:p>
                      <a:r>
                        <a:rPr lang="it-IT" sz="2400" kern="0" dirty="0">
                          <a:solidFill>
                            <a:schemeClr val="bg2">
                              <a:lumMod val="25000"/>
                            </a:schemeClr>
                          </a:solidFill>
                          <a:effectLst/>
                          <a:highlight>
                            <a:srgbClr val="EDEDED"/>
                          </a:highlight>
                        </a:rPr>
                        <a:t>&lt;0.01</a:t>
                      </a:r>
                      <a:endParaRPr lang="it-IT" sz="2400" kern="100" dirty="0">
                        <a:solidFill>
                          <a:schemeClr val="bg2">
                            <a:lumMod val="25000"/>
                          </a:schemeClr>
                        </a:solidFill>
                        <a:effectLst/>
                        <a:highlight>
                          <a:srgbClr val="EDEDED"/>
                        </a:highlight>
                        <a:latin typeface="Calibri" panose="020F0502020204030204" pitchFamily="34" charset="0"/>
                        <a:ea typeface="Calibri" panose="020F0502020204030204" pitchFamily="34" charset="0"/>
                        <a:cs typeface="Times New Roman" panose="02020603050405020304" pitchFamily="18" charset="0"/>
                      </a:endParaRPr>
                    </a:p>
                  </a:txBody>
                  <a:tcPr marL="62871" marR="62871" marT="0" marB="0"/>
                </a:tc>
                <a:tc>
                  <a:txBody>
                    <a:bodyPr/>
                    <a:lstStyle/>
                    <a:p>
                      <a:r>
                        <a:rPr lang="it-IT" sz="2400" kern="0">
                          <a:solidFill>
                            <a:schemeClr val="bg2">
                              <a:lumMod val="25000"/>
                            </a:schemeClr>
                          </a:solidFill>
                          <a:effectLst/>
                          <a:highlight>
                            <a:srgbClr val="EDEDED"/>
                          </a:highlight>
                        </a:rPr>
                        <a:t>15.3 (5.0)</a:t>
                      </a:r>
                      <a:endParaRPr lang="it-IT" sz="2400" kern="100">
                        <a:solidFill>
                          <a:schemeClr val="bg2">
                            <a:lumMod val="25000"/>
                          </a:schemeClr>
                        </a:solidFill>
                        <a:effectLst/>
                        <a:highlight>
                          <a:srgbClr val="EDEDED"/>
                        </a:highlight>
                        <a:latin typeface="Calibri" panose="020F0502020204030204" pitchFamily="34" charset="0"/>
                        <a:ea typeface="Calibri" panose="020F0502020204030204" pitchFamily="34" charset="0"/>
                        <a:cs typeface="Times New Roman" panose="02020603050405020304" pitchFamily="18" charset="0"/>
                      </a:endParaRPr>
                    </a:p>
                  </a:txBody>
                  <a:tcPr marL="62871" marR="62871" marT="0" marB="0"/>
                </a:tc>
                <a:tc>
                  <a:txBody>
                    <a:bodyPr/>
                    <a:lstStyle/>
                    <a:p>
                      <a:r>
                        <a:rPr lang="it-IT" sz="2400" kern="0">
                          <a:solidFill>
                            <a:schemeClr val="bg2">
                              <a:lumMod val="25000"/>
                            </a:schemeClr>
                          </a:solidFill>
                          <a:effectLst/>
                          <a:highlight>
                            <a:srgbClr val="EDEDED"/>
                          </a:highlight>
                        </a:rPr>
                        <a:t>37.7 (3.8)</a:t>
                      </a:r>
                      <a:endParaRPr lang="it-IT" sz="2400" kern="100">
                        <a:solidFill>
                          <a:schemeClr val="bg2">
                            <a:lumMod val="25000"/>
                          </a:schemeClr>
                        </a:solidFill>
                        <a:effectLst/>
                        <a:highlight>
                          <a:srgbClr val="EDEDED"/>
                        </a:highlight>
                        <a:latin typeface="Calibri" panose="020F0502020204030204" pitchFamily="34" charset="0"/>
                        <a:ea typeface="Calibri" panose="020F0502020204030204" pitchFamily="34" charset="0"/>
                        <a:cs typeface="Times New Roman" panose="02020603050405020304" pitchFamily="18" charset="0"/>
                      </a:endParaRPr>
                    </a:p>
                  </a:txBody>
                  <a:tcPr marL="62871" marR="62871" marT="0" marB="0"/>
                </a:tc>
                <a:tc>
                  <a:txBody>
                    <a:bodyPr/>
                    <a:lstStyle/>
                    <a:p>
                      <a:r>
                        <a:rPr lang="it-IT" sz="2400" kern="0">
                          <a:solidFill>
                            <a:schemeClr val="bg2">
                              <a:lumMod val="25000"/>
                            </a:schemeClr>
                          </a:solidFill>
                          <a:effectLst/>
                          <a:highlight>
                            <a:srgbClr val="EDEDED"/>
                          </a:highlight>
                        </a:rPr>
                        <a:t>&lt;0.01</a:t>
                      </a:r>
                      <a:endParaRPr lang="it-IT" sz="2400" kern="100">
                        <a:solidFill>
                          <a:schemeClr val="bg2">
                            <a:lumMod val="25000"/>
                          </a:schemeClr>
                        </a:solidFill>
                        <a:effectLst/>
                        <a:highlight>
                          <a:srgbClr val="EDEDED"/>
                        </a:highlight>
                        <a:latin typeface="Calibri" panose="020F0502020204030204" pitchFamily="34" charset="0"/>
                        <a:ea typeface="Calibri" panose="020F0502020204030204" pitchFamily="34" charset="0"/>
                        <a:cs typeface="Times New Roman" panose="02020603050405020304" pitchFamily="18" charset="0"/>
                      </a:endParaRPr>
                    </a:p>
                  </a:txBody>
                  <a:tcPr marL="62871" marR="62871" marT="0" marB="0"/>
                </a:tc>
                <a:tc>
                  <a:txBody>
                    <a:bodyPr/>
                    <a:lstStyle/>
                    <a:p>
                      <a:r>
                        <a:rPr lang="it-IT" sz="2400" kern="0">
                          <a:solidFill>
                            <a:schemeClr val="bg2">
                              <a:lumMod val="25000"/>
                            </a:schemeClr>
                          </a:solidFill>
                          <a:effectLst/>
                          <a:highlight>
                            <a:srgbClr val="EDEDED"/>
                          </a:highlight>
                        </a:rPr>
                        <a:t>6.8 (2.6)</a:t>
                      </a:r>
                      <a:endParaRPr lang="it-IT" sz="2400" kern="100">
                        <a:solidFill>
                          <a:schemeClr val="bg2">
                            <a:lumMod val="25000"/>
                          </a:schemeClr>
                        </a:solidFill>
                        <a:effectLst/>
                        <a:highlight>
                          <a:srgbClr val="EDEDED"/>
                        </a:highlight>
                        <a:latin typeface="Calibri" panose="020F0502020204030204" pitchFamily="34" charset="0"/>
                        <a:ea typeface="Calibri" panose="020F0502020204030204" pitchFamily="34" charset="0"/>
                        <a:cs typeface="Times New Roman" panose="02020603050405020304" pitchFamily="18" charset="0"/>
                      </a:endParaRPr>
                    </a:p>
                  </a:txBody>
                  <a:tcPr marL="62871" marR="62871" marT="0" marB="0"/>
                </a:tc>
                <a:extLst>
                  <a:ext uri="{0D108BD9-81ED-4DB2-BD59-A6C34878D82A}">
                    <a16:rowId xmlns:a16="http://schemas.microsoft.com/office/drawing/2014/main" val="1030676483"/>
                  </a:ext>
                </a:extLst>
              </a:tr>
              <a:tr h="540328">
                <a:tc>
                  <a:txBody>
                    <a:bodyPr/>
                    <a:lstStyle/>
                    <a:p>
                      <a:pPr algn="r"/>
                      <a:r>
                        <a:rPr lang="it-IT" sz="2400" kern="0">
                          <a:solidFill>
                            <a:schemeClr val="bg2">
                              <a:lumMod val="25000"/>
                            </a:schemeClr>
                          </a:solidFill>
                          <a:effectLst/>
                          <a:highlight>
                            <a:srgbClr val="FFFFFF"/>
                          </a:highlight>
                        </a:rPr>
                        <a:t>6m</a:t>
                      </a:r>
                      <a:endParaRPr lang="it-IT" sz="2400" kern="100">
                        <a:solidFill>
                          <a:schemeClr val="bg2">
                            <a:lumMod val="25000"/>
                          </a:schemeClr>
                        </a:solidFill>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2871" marR="62871" marT="0" marB="0"/>
                </a:tc>
                <a:tc>
                  <a:txBody>
                    <a:bodyPr/>
                    <a:lstStyle/>
                    <a:p>
                      <a:pPr algn="r"/>
                      <a:r>
                        <a:rPr lang="it-IT" sz="2400" kern="0">
                          <a:solidFill>
                            <a:schemeClr val="bg2">
                              <a:lumMod val="25000"/>
                            </a:schemeClr>
                          </a:solidFill>
                          <a:effectLst/>
                        </a:rPr>
                        <a:t>90</a:t>
                      </a:r>
                      <a:endParaRPr lang="it-IT" sz="2400" kern="10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2871" marR="62871" marT="0" marB="0"/>
                </a:tc>
                <a:tc>
                  <a:txBody>
                    <a:bodyPr/>
                    <a:lstStyle/>
                    <a:p>
                      <a:r>
                        <a:rPr lang="it-IT" sz="2400" kern="0">
                          <a:solidFill>
                            <a:schemeClr val="bg2">
                              <a:lumMod val="25000"/>
                            </a:schemeClr>
                          </a:solidFill>
                          <a:effectLst/>
                        </a:rPr>
                        <a:t>103.8 (17.1)</a:t>
                      </a:r>
                      <a:endParaRPr lang="it-IT" sz="2400" kern="10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2871" marR="62871" marT="0" marB="0"/>
                </a:tc>
                <a:tc>
                  <a:txBody>
                    <a:bodyPr/>
                    <a:lstStyle/>
                    <a:p>
                      <a:r>
                        <a:rPr lang="it-IT" sz="2400" kern="0">
                          <a:solidFill>
                            <a:schemeClr val="bg2">
                              <a:lumMod val="25000"/>
                            </a:schemeClr>
                          </a:solidFill>
                          <a:effectLst/>
                        </a:rPr>
                        <a:t>&lt;0.01</a:t>
                      </a:r>
                      <a:endParaRPr lang="it-IT" sz="2400" kern="10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2871" marR="62871" marT="0" marB="0"/>
                </a:tc>
                <a:tc>
                  <a:txBody>
                    <a:bodyPr/>
                    <a:lstStyle/>
                    <a:p>
                      <a:r>
                        <a:rPr lang="it-IT" sz="2400" kern="0">
                          <a:solidFill>
                            <a:schemeClr val="bg2">
                              <a:lumMod val="25000"/>
                            </a:schemeClr>
                          </a:solidFill>
                          <a:effectLst/>
                        </a:rPr>
                        <a:t>17.2 (6.9)</a:t>
                      </a:r>
                      <a:endParaRPr lang="it-IT" sz="2400" kern="10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2871" marR="62871" marT="0" marB="0"/>
                </a:tc>
                <a:tc>
                  <a:txBody>
                    <a:bodyPr/>
                    <a:lstStyle/>
                    <a:p>
                      <a:r>
                        <a:rPr lang="it-IT" sz="2400" kern="0">
                          <a:solidFill>
                            <a:schemeClr val="bg2">
                              <a:lumMod val="25000"/>
                            </a:schemeClr>
                          </a:solidFill>
                          <a:effectLst/>
                        </a:rPr>
                        <a:t>36.6 (4.7)</a:t>
                      </a:r>
                      <a:endParaRPr lang="it-IT" sz="2400" kern="10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2871" marR="62871" marT="0" marB="0"/>
                </a:tc>
                <a:tc>
                  <a:txBody>
                    <a:bodyPr/>
                    <a:lstStyle/>
                    <a:p>
                      <a:r>
                        <a:rPr lang="it-IT" sz="2400" kern="0">
                          <a:solidFill>
                            <a:schemeClr val="bg2">
                              <a:lumMod val="25000"/>
                            </a:schemeClr>
                          </a:solidFill>
                          <a:effectLst/>
                        </a:rPr>
                        <a:t>&lt;0.01</a:t>
                      </a:r>
                      <a:endParaRPr lang="it-IT" sz="2400" kern="10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2871" marR="62871" marT="0" marB="0"/>
                </a:tc>
                <a:tc>
                  <a:txBody>
                    <a:bodyPr/>
                    <a:lstStyle/>
                    <a:p>
                      <a:r>
                        <a:rPr lang="it-IT" sz="2400" kern="0">
                          <a:solidFill>
                            <a:schemeClr val="bg2">
                              <a:lumMod val="25000"/>
                            </a:schemeClr>
                          </a:solidFill>
                          <a:effectLst/>
                        </a:rPr>
                        <a:t>7.7 (3.3)</a:t>
                      </a:r>
                      <a:endParaRPr lang="it-IT" sz="2400" kern="10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2871" marR="62871" marT="0" marB="0"/>
                </a:tc>
                <a:extLst>
                  <a:ext uri="{0D108BD9-81ED-4DB2-BD59-A6C34878D82A}">
                    <a16:rowId xmlns:a16="http://schemas.microsoft.com/office/drawing/2014/main" val="3735102762"/>
                  </a:ext>
                </a:extLst>
              </a:tr>
              <a:tr h="554181">
                <a:tc>
                  <a:txBody>
                    <a:bodyPr/>
                    <a:lstStyle/>
                    <a:p>
                      <a:pPr algn="r"/>
                      <a:r>
                        <a:rPr lang="it-IT" sz="2400" kern="0">
                          <a:solidFill>
                            <a:schemeClr val="bg2">
                              <a:lumMod val="25000"/>
                            </a:schemeClr>
                          </a:solidFill>
                          <a:effectLst/>
                          <a:highlight>
                            <a:srgbClr val="FFFFFF"/>
                          </a:highlight>
                        </a:rPr>
                        <a:t>12m</a:t>
                      </a:r>
                      <a:endParaRPr lang="it-IT" sz="2400" kern="100">
                        <a:solidFill>
                          <a:schemeClr val="bg2">
                            <a:lumMod val="25000"/>
                          </a:schemeClr>
                        </a:solidFill>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2871" marR="62871" marT="0" marB="0"/>
                </a:tc>
                <a:tc>
                  <a:txBody>
                    <a:bodyPr/>
                    <a:lstStyle/>
                    <a:p>
                      <a:pPr algn="r"/>
                      <a:r>
                        <a:rPr lang="it-IT" sz="2400" kern="0">
                          <a:solidFill>
                            <a:schemeClr val="bg2">
                              <a:lumMod val="25000"/>
                            </a:schemeClr>
                          </a:solidFill>
                          <a:effectLst/>
                          <a:highlight>
                            <a:srgbClr val="EDEDED"/>
                          </a:highlight>
                        </a:rPr>
                        <a:t>83</a:t>
                      </a:r>
                      <a:endParaRPr lang="it-IT" sz="2400" kern="100">
                        <a:solidFill>
                          <a:schemeClr val="bg2">
                            <a:lumMod val="25000"/>
                          </a:schemeClr>
                        </a:solidFill>
                        <a:effectLst/>
                        <a:highlight>
                          <a:srgbClr val="EDEDED"/>
                        </a:highlight>
                        <a:latin typeface="Calibri" panose="020F0502020204030204" pitchFamily="34" charset="0"/>
                        <a:ea typeface="Calibri" panose="020F0502020204030204" pitchFamily="34" charset="0"/>
                        <a:cs typeface="Times New Roman" panose="02020603050405020304" pitchFamily="18" charset="0"/>
                      </a:endParaRPr>
                    </a:p>
                  </a:txBody>
                  <a:tcPr marL="62871" marR="62871" marT="0" marB="0"/>
                </a:tc>
                <a:tc>
                  <a:txBody>
                    <a:bodyPr/>
                    <a:lstStyle/>
                    <a:p>
                      <a:r>
                        <a:rPr lang="it-IT" sz="2400" kern="0">
                          <a:solidFill>
                            <a:schemeClr val="bg2">
                              <a:lumMod val="25000"/>
                            </a:schemeClr>
                          </a:solidFill>
                          <a:effectLst/>
                          <a:highlight>
                            <a:srgbClr val="EDEDED"/>
                          </a:highlight>
                        </a:rPr>
                        <a:t>105.4 (21.5)</a:t>
                      </a:r>
                      <a:endParaRPr lang="it-IT" sz="2400" kern="100">
                        <a:solidFill>
                          <a:schemeClr val="bg2">
                            <a:lumMod val="25000"/>
                          </a:schemeClr>
                        </a:solidFill>
                        <a:effectLst/>
                        <a:highlight>
                          <a:srgbClr val="EDEDED"/>
                        </a:highlight>
                        <a:latin typeface="Calibri" panose="020F0502020204030204" pitchFamily="34" charset="0"/>
                        <a:ea typeface="Calibri" panose="020F0502020204030204" pitchFamily="34" charset="0"/>
                        <a:cs typeface="Times New Roman" panose="02020603050405020304" pitchFamily="18" charset="0"/>
                      </a:endParaRPr>
                    </a:p>
                  </a:txBody>
                  <a:tcPr marL="62871" marR="62871" marT="0" marB="0"/>
                </a:tc>
                <a:tc>
                  <a:txBody>
                    <a:bodyPr/>
                    <a:lstStyle/>
                    <a:p>
                      <a:r>
                        <a:rPr lang="it-IT" sz="2400" kern="0">
                          <a:solidFill>
                            <a:schemeClr val="bg2">
                              <a:lumMod val="25000"/>
                            </a:schemeClr>
                          </a:solidFill>
                          <a:effectLst/>
                          <a:highlight>
                            <a:srgbClr val="EDEDED"/>
                          </a:highlight>
                        </a:rPr>
                        <a:t>&lt;0.01</a:t>
                      </a:r>
                      <a:endParaRPr lang="it-IT" sz="2400" kern="100">
                        <a:solidFill>
                          <a:schemeClr val="bg2">
                            <a:lumMod val="25000"/>
                          </a:schemeClr>
                        </a:solidFill>
                        <a:effectLst/>
                        <a:highlight>
                          <a:srgbClr val="EDEDED"/>
                        </a:highlight>
                        <a:latin typeface="Calibri" panose="020F0502020204030204" pitchFamily="34" charset="0"/>
                        <a:ea typeface="Calibri" panose="020F0502020204030204" pitchFamily="34" charset="0"/>
                        <a:cs typeface="Times New Roman" panose="02020603050405020304" pitchFamily="18" charset="0"/>
                      </a:endParaRPr>
                    </a:p>
                  </a:txBody>
                  <a:tcPr marL="62871" marR="62871" marT="0" marB="0"/>
                </a:tc>
                <a:tc>
                  <a:txBody>
                    <a:bodyPr/>
                    <a:lstStyle/>
                    <a:p>
                      <a:r>
                        <a:rPr lang="it-IT" sz="2400" kern="0">
                          <a:solidFill>
                            <a:schemeClr val="bg2">
                              <a:lumMod val="25000"/>
                            </a:schemeClr>
                          </a:solidFill>
                          <a:effectLst/>
                          <a:highlight>
                            <a:srgbClr val="EDEDED"/>
                          </a:highlight>
                        </a:rPr>
                        <a:t>16.0 (10.0)</a:t>
                      </a:r>
                      <a:endParaRPr lang="it-IT" sz="2400" kern="100">
                        <a:solidFill>
                          <a:schemeClr val="bg2">
                            <a:lumMod val="25000"/>
                          </a:schemeClr>
                        </a:solidFill>
                        <a:effectLst/>
                        <a:highlight>
                          <a:srgbClr val="EDEDED"/>
                        </a:highlight>
                        <a:latin typeface="Calibri" panose="020F0502020204030204" pitchFamily="34" charset="0"/>
                        <a:ea typeface="Calibri" panose="020F0502020204030204" pitchFamily="34" charset="0"/>
                        <a:cs typeface="Times New Roman" panose="02020603050405020304" pitchFamily="18" charset="0"/>
                      </a:endParaRPr>
                    </a:p>
                  </a:txBody>
                  <a:tcPr marL="62871" marR="62871" marT="0" marB="0"/>
                </a:tc>
                <a:tc>
                  <a:txBody>
                    <a:bodyPr/>
                    <a:lstStyle/>
                    <a:p>
                      <a:r>
                        <a:rPr lang="it-IT" sz="2400" kern="0">
                          <a:solidFill>
                            <a:schemeClr val="bg2">
                              <a:lumMod val="25000"/>
                            </a:schemeClr>
                          </a:solidFill>
                          <a:effectLst/>
                          <a:highlight>
                            <a:srgbClr val="EDEDED"/>
                          </a:highlight>
                        </a:rPr>
                        <a:t>37.5 (5.9)</a:t>
                      </a:r>
                      <a:endParaRPr lang="it-IT" sz="2400" kern="100">
                        <a:solidFill>
                          <a:schemeClr val="bg2">
                            <a:lumMod val="25000"/>
                          </a:schemeClr>
                        </a:solidFill>
                        <a:effectLst/>
                        <a:highlight>
                          <a:srgbClr val="EDEDED"/>
                        </a:highlight>
                        <a:latin typeface="Calibri" panose="020F0502020204030204" pitchFamily="34" charset="0"/>
                        <a:ea typeface="Calibri" panose="020F0502020204030204" pitchFamily="34" charset="0"/>
                        <a:cs typeface="Times New Roman" panose="02020603050405020304" pitchFamily="18" charset="0"/>
                      </a:endParaRPr>
                    </a:p>
                  </a:txBody>
                  <a:tcPr marL="62871" marR="62871" marT="0" marB="0"/>
                </a:tc>
                <a:tc>
                  <a:txBody>
                    <a:bodyPr/>
                    <a:lstStyle/>
                    <a:p>
                      <a:r>
                        <a:rPr lang="it-IT" sz="2400" kern="0">
                          <a:solidFill>
                            <a:schemeClr val="bg2">
                              <a:lumMod val="25000"/>
                            </a:schemeClr>
                          </a:solidFill>
                          <a:effectLst/>
                          <a:highlight>
                            <a:srgbClr val="EDEDED"/>
                          </a:highlight>
                        </a:rPr>
                        <a:t>&lt;0.01</a:t>
                      </a:r>
                      <a:endParaRPr lang="it-IT" sz="2400" kern="100">
                        <a:solidFill>
                          <a:schemeClr val="bg2">
                            <a:lumMod val="25000"/>
                          </a:schemeClr>
                        </a:solidFill>
                        <a:effectLst/>
                        <a:highlight>
                          <a:srgbClr val="EDEDED"/>
                        </a:highlight>
                        <a:latin typeface="Calibri" panose="020F0502020204030204" pitchFamily="34" charset="0"/>
                        <a:ea typeface="Calibri" panose="020F0502020204030204" pitchFamily="34" charset="0"/>
                        <a:cs typeface="Times New Roman" panose="02020603050405020304" pitchFamily="18" charset="0"/>
                      </a:endParaRPr>
                    </a:p>
                  </a:txBody>
                  <a:tcPr marL="62871" marR="62871" marT="0" marB="0"/>
                </a:tc>
                <a:tc>
                  <a:txBody>
                    <a:bodyPr/>
                    <a:lstStyle/>
                    <a:p>
                      <a:r>
                        <a:rPr lang="it-IT" sz="2400" kern="0">
                          <a:solidFill>
                            <a:schemeClr val="bg2">
                              <a:lumMod val="25000"/>
                            </a:schemeClr>
                          </a:solidFill>
                          <a:effectLst/>
                          <a:highlight>
                            <a:srgbClr val="EDEDED"/>
                          </a:highlight>
                        </a:rPr>
                        <a:t>7.2 (4.6)</a:t>
                      </a:r>
                      <a:endParaRPr lang="it-IT" sz="2400" kern="100">
                        <a:solidFill>
                          <a:schemeClr val="bg2">
                            <a:lumMod val="25000"/>
                          </a:schemeClr>
                        </a:solidFill>
                        <a:effectLst/>
                        <a:highlight>
                          <a:srgbClr val="EDEDED"/>
                        </a:highlight>
                        <a:latin typeface="Calibri" panose="020F0502020204030204" pitchFamily="34" charset="0"/>
                        <a:ea typeface="Calibri" panose="020F0502020204030204" pitchFamily="34" charset="0"/>
                        <a:cs typeface="Times New Roman" panose="02020603050405020304" pitchFamily="18" charset="0"/>
                      </a:endParaRPr>
                    </a:p>
                  </a:txBody>
                  <a:tcPr marL="62871" marR="62871" marT="0" marB="0"/>
                </a:tc>
                <a:extLst>
                  <a:ext uri="{0D108BD9-81ED-4DB2-BD59-A6C34878D82A}">
                    <a16:rowId xmlns:a16="http://schemas.microsoft.com/office/drawing/2014/main" val="3202247497"/>
                  </a:ext>
                </a:extLst>
              </a:tr>
              <a:tr h="554182">
                <a:tc>
                  <a:txBody>
                    <a:bodyPr/>
                    <a:lstStyle/>
                    <a:p>
                      <a:pPr algn="r"/>
                      <a:r>
                        <a:rPr lang="it-IT" sz="2400" kern="0">
                          <a:solidFill>
                            <a:schemeClr val="bg2">
                              <a:lumMod val="25000"/>
                            </a:schemeClr>
                          </a:solidFill>
                          <a:effectLst/>
                          <a:highlight>
                            <a:srgbClr val="FFFFFF"/>
                          </a:highlight>
                        </a:rPr>
                        <a:t>24m</a:t>
                      </a:r>
                      <a:endParaRPr lang="it-IT" sz="2400" kern="100">
                        <a:solidFill>
                          <a:schemeClr val="bg2">
                            <a:lumMod val="25000"/>
                          </a:schemeClr>
                        </a:solidFill>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2871" marR="62871" marT="0" marB="0"/>
                </a:tc>
                <a:tc>
                  <a:txBody>
                    <a:bodyPr/>
                    <a:lstStyle/>
                    <a:p>
                      <a:pPr algn="r"/>
                      <a:r>
                        <a:rPr lang="it-IT" sz="2400" kern="0">
                          <a:solidFill>
                            <a:schemeClr val="bg2">
                              <a:lumMod val="25000"/>
                            </a:schemeClr>
                          </a:solidFill>
                          <a:effectLst/>
                        </a:rPr>
                        <a:t>44</a:t>
                      </a:r>
                      <a:endParaRPr lang="it-IT" sz="2400" kern="10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2871" marR="62871" marT="0" marB="0"/>
                </a:tc>
                <a:tc>
                  <a:txBody>
                    <a:bodyPr/>
                    <a:lstStyle/>
                    <a:p>
                      <a:r>
                        <a:rPr lang="it-IT" sz="2400" kern="0">
                          <a:solidFill>
                            <a:schemeClr val="bg2">
                              <a:lumMod val="25000"/>
                            </a:schemeClr>
                          </a:solidFill>
                          <a:effectLst/>
                        </a:rPr>
                        <a:t>106.1 (17.4)</a:t>
                      </a:r>
                      <a:endParaRPr lang="it-IT" sz="2400" kern="10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2871" marR="62871" marT="0" marB="0"/>
                </a:tc>
                <a:tc>
                  <a:txBody>
                    <a:bodyPr/>
                    <a:lstStyle/>
                    <a:p>
                      <a:r>
                        <a:rPr lang="it-IT" sz="2400" kern="0">
                          <a:solidFill>
                            <a:schemeClr val="bg2">
                              <a:lumMod val="25000"/>
                            </a:schemeClr>
                          </a:solidFill>
                          <a:effectLst/>
                        </a:rPr>
                        <a:t>&lt;0.01</a:t>
                      </a:r>
                      <a:endParaRPr lang="it-IT" sz="2400" kern="10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2871" marR="62871" marT="0" marB="0"/>
                </a:tc>
                <a:tc>
                  <a:txBody>
                    <a:bodyPr/>
                    <a:lstStyle/>
                    <a:p>
                      <a:r>
                        <a:rPr lang="it-IT" sz="2400" kern="0">
                          <a:solidFill>
                            <a:schemeClr val="bg2">
                              <a:lumMod val="25000"/>
                            </a:schemeClr>
                          </a:solidFill>
                          <a:effectLst/>
                        </a:rPr>
                        <a:t>15.4 (10.0)</a:t>
                      </a:r>
                      <a:endParaRPr lang="it-IT" sz="2400" kern="10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2871" marR="62871" marT="0" marB="0"/>
                </a:tc>
                <a:tc>
                  <a:txBody>
                    <a:bodyPr/>
                    <a:lstStyle/>
                    <a:p>
                      <a:r>
                        <a:rPr lang="it-IT" sz="2400" kern="0">
                          <a:solidFill>
                            <a:schemeClr val="bg2">
                              <a:lumMod val="25000"/>
                            </a:schemeClr>
                          </a:solidFill>
                          <a:effectLst/>
                        </a:rPr>
                        <a:t>37.7 (4.3)</a:t>
                      </a:r>
                      <a:endParaRPr lang="it-IT" sz="2400" kern="10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2871" marR="62871" marT="0" marB="0"/>
                </a:tc>
                <a:tc>
                  <a:txBody>
                    <a:bodyPr/>
                    <a:lstStyle/>
                    <a:p>
                      <a:r>
                        <a:rPr lang="it-IT" sz="2400" kern="0">
                          <a:solidFill>
                            <a:schemeClr val="bg2">
                              <a:lumMod val="25000"/>
                            </a:schemeClr>
                          </a:solidFill>
                          <a:effectLst/>
                        </a:rPr>
                        <a:t>&lt;0.01</a:t>
                      </a:r>
                      <a:endParaRPr lang="it-IT" sz="2400" kern="10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2871" marR="62871" marT="0" marB="0"/>
                </a:tc>
                <a:tc>
                  <a:txBody>
                    <a:bodyPr/>
                    <a:lstStyle/>
                    <a:p>
                      <a:r>
                        <a:rPr lang="it-IT" sz="2400" kern="0">
                          <a:solidFill>
                            <a:schemeClr val="bg2">
                              <a:lumMod val="25000"/>
                            </a:schemeClr>
                          </a:solidFill>
                          <a:effectLst/>
                        </a:rPr>
                        <a:t>7.1 (4.8)</a:t>
                      </a:r>
                      <a:endParaRPr lang="it-IT" sz="2400" kern="10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2871" marR="62871" marT="0" marB="0"/>
                </a:tc>
                <a:extLst>
                  <a:ext uri="{0D108BD9-81ED-4DB2-BD59-A6C34878D82A}">
                    <a16:rowId xmlns:a16="http://schemas.microsoft.com/office/drawing/2014/main" val="696630206"/>
                  </a:ext>
                </a:extLst>
              </a:tr>
              <a:tr h="658603">
                <a:tc>
                  <a:txBody>
                    <a:bodyPr/>
                    <a:lstStyle/>
                    <a:p>
                      <a:pPr algn="r"/>
                      <a:r>
                        <a:rPr lang="it-IT" sz="2400" kern="0">
                          <a:solidFill>
                            <a:schemeClr val="bg2">
                              <a:lumMod val="25000"/>
                            </a:schemeClr>
                          </a:solidFill>
                          <a:effectLst/>
                          <a:highlight>
                            <a:srgbClr val="FFFFFF"/>
                          </a:highlight>
                        </a:rPr>
                        <a:t> </a:t>
                      </a:r>
                      <a:endParaRPr lang="it-IT" sz="2400" kern="100">
                        <a:solidFill>
                          <a:schemeClr val="bg2">
                            <a:lumMod val="25000"/>
                          </a:schemeClr>
                        </a:solidFill>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2871" marR="62871" marT="0" marB="0"/>
                </a:tc>
                <a:tc gridSpan="7">
                  <a:txBody>
                    <a:bodyPr/>
                    <a:lstStyle/>
                    <a:p>
                      <a:pPr algn="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600" kern="100" dirty="0">
                          <a:solidFill>
                            <a:schemeClr val="bg2">
                              <a:lumMod val="25000"/>
                            </a:schemeClr>
                          </a:solidFill>
                          <a:effectLst/>
                          <a:highlight>
                            <a:srgbClr val="EDEDED"/>
                          </a:highlight>
                        </a:rPr>
                        <a:t>TBWL: Total Body Weight Loss; BMI: Body Mass Index; BMIL: BMI Loss.</a:t>
                      </a:r>
                      <a:endParaRPr lang="it-IT" sz="2400" kern="100" dirty="0">
                        <a:solidFill>
                          <a:schemeClr val="bg2">
                            <a:lumMod val="25000"/>
                          </a:schemeClr>
                        </a:solidFill>
                        <a:effectLst/>
                        <a:highlight>
                          <a:srgbClr val="EDEDED"/>
                        </a:highlight>
                      </a:endParaRPr>
                    </a:p>
                    <a:p>
                      <a:pPr algn="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600" kern="100" dirty="0">
                          <a:solidFill>
                            <a:schemeClr val="bg2">
                              <a:lumMod val="25000"/>
                            </a:schemeClr>
                          </a:solidFill>
                          <a:effectLst/>
                          <a:highlight>
                            <a:srgbClr val="EDEDED"/>
                          </a:highlight>
                        </a:rPr>
                        <a:t>Data are reported as mean value (standard deviation).</a:t>
                      </a:r>
                      <a:endParaRPr lang="it-IT" sz="2400" kern="100" dirty="0">
                        <a:solidFill>
                          <a:schemeClr val="bg2">
                            <a:lumMod val="25000"/>
                          </a:schemeClr>
                        </a:solidFill>
                        <a:effectLst/>
                        <a:highlight>
                          <a:srgbClr val="EDEDED"/>
                        </a:highlight>
                      </a:endParaRPr>
                    </a:p>
                    <a:p>
                      <a:pPr algn="r"/>
                      <a:r>
                        <a:rPr lang="en-US" sz="1600" kern="100" dirty="0">
                          <a:solidFill>
                            <a:schemeClr val="bg2">
                              <a:lumMod val="25000"/>
                            </a:schemeClr>
                          </a:solidFill>
                          <a:effectLst/>
                          <a:highlight>
                            <a:srgbClr val="EDEDED"/>
                          </a:highlight>
                        </a:rPr>
                        <a:t>A two sample T-Test was used to compare baseline weight and weight loss outcomes.</a:t>
                      </a:r>
                      <a:endParaRPr lang="it-IT" sz="2400" kern="100" dirty="0">
                        <a:solidFill>
                          <a:schemeClr val="bg2">
                            <a:lumMod val="25000"/>
                          </a:schemeClr>
                        </a:solidFill>
                        <a:effectLst/>
                        <a:highlight>
                          <a:srgbClr val="EDEDED"/>
                        </a:highlight>
                        <a:latin typeface="Calibri" panose="020F0502020204030204" pitchFamily="34" charset="0"/>
                        <a:ea typeface="Calibri" panose="020F0502020204030204" pitchFamily="34" charset="0"/>
                        <a:cs typeface="Times New Roman" panose="02020603050405020304" pitchFamily="18" charset="0"/>
                      </a:endParaRPr>
                    </a:p>
                  </a:txBody>
                  <a:tcPr marL="62871" marR="62871" marT="0" marB="0"/>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4251399761"/>
                  </a:ext>
                </a:extLst>
              </a:tr>
            </a:tbl>
          </a:graphicData>
        </a:graphic>
      </p:graphicFrame>
      <p:sp>
        <p:nvSpPr>
          <p:cNvPr id="6" name="CasellaDiTesto 5">
            <a:extLst>
              <a:ext uri="{FF2B5EF4-FFF2-40B4-BE49-F238E27FC236}">
                <a16:creationId xmlns:a16="http://schemas.microsoft.com/office/drawing/2014/main" id="{B25C0691-B643-1ECF-716C-E4D0D3FC2433}"/>
              </a:ext>
            </a:extLst>
          </p:cNvPr>
          <p:cNvSpPr txBox="1"/>
          <p:nvPr/>
        </p:nvSpPr>
        <p:spPr>
          <a:xfrm>
            <a:off x="1149924" y="858656"/>
            <a:ext cx="10474037" cy="523220"/>
          </a:xfrm>
          <a:prstGeom prst="rect">
            <a:avLst/>
          </a:prstGeom>
          <a:noFill/>
        </p:spPr>
        <p:txBody>
          <a:bodyPr wrap="square">
            <a:spAutoFit/>
          </a:bodyPr>
          <a:lstStyle/>
          <a:p>
            <a:r>
              <a:rPr lang="en-US" sz="2800" b="1" i="1" dirty="0">
                <a:effectLst/>
                <a:latin typeface="Times New Roman" panose="02020603050405020304" pitchFamily="18" charset="0"/>
                <a:ea typeface="Calibri" panose="020F0502020204030204" pitchFamily="34" charset="0"/>
                <a:cs typeface="Times New Roman" panose="02020603050405020304" pitchFamily="18" charset="0"/>
              </a:rPr>
              <a:t>Weight loss outcomes of primary ESG in subjects with BMI &gt;40 kg/m</a:t>
            </a:r>
            <a:r>
              <a:rPr lang="en-US" sz="2800" b="1" i="1"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it-IT" sz="2800" b="1" dirty="0">
                <a:effectLst/>
                <a:latin typeface="Times New Roman" panose="02020603050405020304" pitchFamily="18" charset="0"/>
                <a:cs typeface="Times New Roman" panose="02020603050405020304" pitchFamily="18" charset="0"/>
              </a:rPr>
              <a:t> </a:t>
            </a:r>
            <a:endParaRPr lang="it-IT"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2515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BA4D3A09-F2D5-6A0D-0322-50BB37C03193}"/>
              </a:ext>
            </a:extLst>
          </p:cNvPr>
          <p:cNvSpPr txBox="1"/>
          <p:nvPr/>
        </p:nvSpPr>
        <p:spPr>
          <a:xfrm>
            <a:off x="1302327" y="1198433"/>
            <a:ext cx="10058400" cy="2062103"/>
          </a:xfrm>
          <a:prstGeom prst="rect">
            <a:avLst/>
          </a:prstGeom>
          <a:solidFill>
            <a:schemeClr val="accent1"/>
          </a:solidFill>
          <a:ln w="38100">
            <a:solidFill>
              <a:schemeClr val="bg2">
                <a:lumMod val="25000"/>
              </a:schemeClr>
            </a:solidFill>
          </a:ln>
        </p:spPr>
        <p:style>
          <a:lnRef idx="0">
            <a:scrgbClr r="0" g="0" b="0"/>
          </a:lnRef>
          <a:fillRef idx="0">
            <a:scrgbClr r="0" g="0" b="0"/>
          </a:fillRef>
          <a:effectRef idx="0">
            <a:scrgbClr r="0" g="0" b="0"/>
          </a:effectRef>
          <a:fontRef idx="minor">
            <a:schemeClr val="lt1"/>
          </a:fontRef>
        </p:style>
        <p:txBody>
          <a:bodyPr wrap="square">
            <a:spAutoFit/>
          </a:bodyPr>
          <a:lstStyle/>
          <a:p>
            <a:pPr algn="just"/>
            <a:r>
              <a:rPr lang="en-US" sz="3200" dirty="0">
                <a:latin typeface="Times New Roman" panose="02020603050405020304" pitchFamily="18" charset="0"/>
                <a:ea typeface="Calibri" panose="020F0502020204030204" pitchFamily="34" charset="0"/>
              </a:rPr>
              <a:t>W</a:t>
            </a:r>
            <a:r>
              <a:rPr lang="en-US" sz="3200" dirty="0">
                <a:effectLst/>
                <a:latin typeface="Times New Roman" panose="02020603050405020304" pitchFamily="18" charset="0"/>
                <a:ea typeface="Calibri" panose="020F0502020204030204" pitchFamily="34" charset="0"/>
              </a:rPr>
              <a:t>hile Endoscopic Sleeve Gastroplasty demonstrated effectiveness in inducing weight loss and ameliorating comorbidities in class III obese patients, it did not fully resolve obesity, potentially due to the high baseline BMI.</a:t>
            </a:r>
            <a:endParaRPr lang="it-IT" sz="32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Rettangolo con due angoli in diagonale arrotondati 4">
            <a:extLst>
              <a:ext uri="{FF2B5EF4-FFF2-40B4-BE49-F238E27FC236}">
                <a16:creationId xmlns:a16="http://schemas.microsoft.com/office/drawing/2014/main" id="{84BD8965-0EC8-8482-DA2E-2ECFCD3CDE40}"/>
              </a:ext>
            </a:extLst>
          </p:cNvPr>
          <p:cNvSpPr/>
          <p:nvPr/>
        </p:nvSpPr>
        <p:spPr>
          <a:xfrm>
            <a:off x="4513954" y="184170"/>
            <a:ext cx="3327719" cy="703955"/>
          </a:xfrm>
          <a:prstGeom prst="round2DiagRect">
            <a:avLst>
              <a:gd name="adj1" fmla="val 50000"/>
              <a:gd name="adj2" fmla="val 0"/>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it-IT" sz="4000" b="1" dirty="0">
                <a:solidFill>
                  <a:schemeClr val="bg2">
                    <a:lumMod val="25000"/>
                  </a:schemeClr>
                </a:solidFill>
              </a:rPr>
              <a:t>CONCLUSION</a:t>
            </a:r>
          </a:p>
        </p:txBody>
      </p:sp>
      <p:sp>
        <p:nvSpPr>
          <p:cNvPr id="8" name="CasellaDiTesto 7">
            <a:extLst>
              <a:ext uri="{FF2B5EF4-FFF2-40B4-BE49-F238E27FC236}">
                <a16:creationId xmlns:a16="http://schemas.microsoft.com/office/drawing/2014/main" id="{7C79721C-28BD-9F42-7546-DDC8496AF8FE}"/>
              </a:ext>
            </a:extLst>
          </p:cNvPr>
          <p:cNvSpPr txBox="1"/>
          <p:nvPr/>
        </p:nvSpPr>
        <p:spPr>
          <a:xfrm>
            <a:off x="1302327" y="3763296"/>
            <a:ext cx="10058400" cy="2554545"/>
          </a:xfrm>
          <a:prstGeom prst="rect">
            <a:avLst/>
          </a:prstGeom>
          <a:solidFill>
            <a:schemeClr val="accent1"/>
          </a:solidFill>
          <a:ln w="38100">
            <a:solidFill>
              <a:schemeClr val="bg2">
                <a:lumMod val="25000"/>
              </a:schemeClr>
            </a:solidFill>
          </a:ln>
        </p:spPr>
        <p:style>
          <a:lnRef idx="0">
            <a:scrgbClr r="0" g="0" b="0"/>
          </a:lnRef>
          <a:fillRef idx="0">
            <a:scrgbClr r="0" g="0" b="0"/>
          </a:fillRef>
          <a:effectRef idx="0">
            <a:scrgbClr r="0" g="0" b="0"/>
          </a:effectRef>
          <a:fontRef idx="minor">
            <a:schemeClr val="lt1"/>
          </a:fontRef>
        </p:style>
        <p:txBody>
          <a:bodyPr wrap="square">
            <a:spAutoFit/>
          </a:bodyPr>
          <a:lstStyle/>
          <a:p>
            <a:pPr algn="just"/>
            <a:r>
              <a:rPr lang="en-US" sz="3200" dirty="0">
                <a:effectLst/>
                <a:latin typeface="Times New Roman" panose="02020603050405020304" pitchFamily="18" charset="0"/>
                <a:ea typeface="Calibri" panose="020F0502020204030204" pitchFamily="34" charset="0"/>
              </a:rPr>
              <a:t>Consequently, surgical intervention should continue to be the primary treatment modality for class III obesity. However, when surgery is contraindicated or refused by the patient, ESG represents a less invasive option and could be considered as an effective first-stage or multi-step treatment.</a:t>
            </a:r>
            <a:endParaRPr lang="it-IT" sz="3200" kern="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0829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7F1CCB64-8231-435F-87C9-78C908E39380}"/>
              </a:ext>
            </a:extLst>
          </p:cNvPr>
          <p:cNvSpPr>
            <a:spLocks noGrp="1"/>
          </p:cNvSpPr>
          <p:nvPr>
            <p:ph type="ctrTitle"/>
          </p:nvPr>
        </p:nvSpPr>
        <p:spPr/>
        <p:txBody>
          <a:bodyPr/>
          <a:lstStyle/>
          <a:p>
            <a:r>
              <a:rPr lang="it-IT" dirty="0"/>
              <a:t>Thank </a:t>
            </a:r>
            <a:r>
              <a:rPr lang="it-IT" dirty="0" err="1"/>
              <a:t>you</a:t>
            </a:r>
            <a:endParaRPr lang="it-IT" dirty="0"/>
          </a:p>
        </p:txBody>
      </p:sp>
    </p:spTree>
    <p:extLst>
      <p:ext uri="{BB962C8B-B14F-4D97-AF65-F5344CB8AC3E}">
        <p14:creationId xmlns:p14="http://schemas.microsoft.com/office/powerpoint/2010/main" val="1745545523"/>
      </p:ext>
    </p:extLst>
  </p:cSld>
  <p:clrMapOvr>
    <a:masterClrMapping/>
  </p:clrMapOvr>
</p:sld>
</file>

<file path=ppt/theme/theme1.xml><?xml version="1.0" encoding="utf-8"?>
<a:theme xmlns:a="http://schemas.openxmlformats.org/drawingml/2006/main" name="RetrospectVTI">
  <a:themeElements>
    <a:clrScheme name="Blu caldo">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Office_42167526_TF33476885.potx" id="{67A3B757-088A-4997-AD47-EBBB609AAF73}" vid="{61F4B085-7BC3-43AB-AFF0-C8B68BB76BF9}"/>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fa6e671f1cd7e4d96ff9652be322dd5e">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4e2496f70b101db0b8013f30a071bbf7"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941CA7C-A0BF-44EF-B2E5-7539C3B9B0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4E879E6-8FFE-4154-8F2A-F7518B89B376}">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7E0A2CB4-6869-426F-8BC4-A32C90CBE26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Presentazione classica per assemblea generale aziendale</Template>
  <TotalTime>200</TotalTime>
  <Words>608</Words>
  <Application>Microsoft Macintosh PowerPoint</Application>
  <PresentationFormat>Widescreen</PresentationFormat>
  <Paragraphs>99</Paragraphs>
  <Slides>8</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8</vt:i4>
      </vt:variant>
    </vt:vector>
  </HeadingPairs>
  <TitlesOfParts>
    <vt:vector size="12" baseType="lpstr">
      <vt:lpstr>Calibri</vt:lpstr>
      <vt:lpstr>Times New Roman</vt:lpstr>
      <vt:lpstr>Wingdings</vt:lpstr>
      <vt:lpstr>RetrospectVTI</vt:lpstr>
      <vt:lpstr>Endoscopic Sleeve Gastroplasty as a therapeutic option for class III obesity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 29-30 aprile Primo Corso ACCADEMIA SICOB Direttori: M. De Luca - M.A. Zappa</dc:title>
  <dc:creator>Eliana Rispoli</dc:creator>
  <cp:lastModifiedBy>Loredana Gualtieri</cp:lastModifiedBy>
  <cp:revision>27</cp:revision>
  <dcterms:created xsi:type="dcterms:W3CDTF">2022-02-27T17:36:31Z</dcterms:created>
  <dcterms:modified xsi:type="dcterms:W3CDTF">2024-03-31T21:06:32Z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